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#if = #name1 != null"/>
          <p:cNvSpPr>
            <a:spLocks noGrp="1"/>
          </p:cNvSpPr>
          <p:nvPr>
            <p:ph type="title"/>
          </p:nvPr>
        </p:nvSpPr>
        <p:spPr>
          <a:xfrm>
            <a:off x="1990800" y="2887645"/>
            <a:ext cx="7768800" cy="766800"/>
          </a:xfrm>
        </p:spPr>
        <p:txBody>
          <a:bodyPr>
            <a:normAutofit fontScale="90000"/>
          </a:bodyPr>
          <a:p>
            <a:r>
              <a:rPr lang="en-US" altLang="zh-CN"/>
              <a:t>name1 == null 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删除上面这个文本框，控制指令写在【可选文本】</a:t>
            </a:r>
            <a:endParaRPr lang="zh-CN" altLang="en-US"/>
          </a:p>
        </p:txBody>
      </p:sp>
      <p:sp>
        <p:nvSpPr>
          <p:cNvPr id="4" name="标题 1" descr="#if = #name != null"/>
          <p:cNvSpPr>
            <a:spLocks noGrp="1"/>
          </p:cNvSpPr>
          <p:nvPr/>
        </p:nvSpPr>
        <p:spPr>
          <a:xfrm>
            <a:off x="1990800" y="1255060"/>
            <a:ext cx="7768800" cy="7668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name !=null     </a:t>
            </a:r>
            <a:r>
              <a:rPr lang="zh-CN" altLang="en-US"/>
              <a:t>保留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COMMONDATA" val="eyJoZGlkIjoiYjBiNDk5NDhjYTE0ZDkzNWI1ODg5ZmM3NWQwODVj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name1 == null 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182</cp:revision>
  <dcterms:created xsi:type="dcterms:W3CDTF">2019-06-19T02:08:00Z</dcterms:created>
  <dcterms:modified xsi:type="dcterms:W3CDTF">2022-08-30T04:44:44Z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