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33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Hello, </a:t>
            </a:r>
            <a:r>
              <a:rPr lang="en-US" altLang="zh-CN">
                <a:solidFill>
                  <a:srgbClr val="FF0000"/>
                </a:solidFill>
              </a:rPr>
              <a:t>#{ #name }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it can keep the style of </a:t>
            </a:r>
            <a:r>
              <a:rPr lang="en-US" altLang="zh-CN">
                <a:sym typeface="+mn-ea"/>
              </a:rPr>
              <a:t>variable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#{ #name }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295400" y="831215"/>
            <a:ext cx="2666365" cy="4985385"/>
          </a:xfrm>
        </p:spPr>
        <p:txBody>
          <a:bodyPr>
            <a:normAutofit/>
          </a:bodyPr>
          <a:lstStyle/>
          <a:p>
            <a:r>
              <a:rPr lang="en-US" altLang="zh-CN" dirty="0"/>
              <a:t>#{ #category[0]}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#category[1]}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#category[2]}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#category[3]}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#category[4]}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#category[5]}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#category[6]}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#category[7]}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#category[8]}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#category[9]}</a:t>
            </a:r>
            <a:endParaRPr lang="en-US" altLang="zh-CN" dirty="0"/>
          </a:p>
        </p:txBody>
      </p:sp>
      <p:sp>
        <p:nvSpPr>
          <p:cNvPr id="4" name="内容占位符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363720" y="958215"/>
            <a:ext cx="2666365" cy="49853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#{ #category[0]}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#category[3]}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#category[6]}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#category[6]}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内容占位符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37680" y="1025525"/>
            <a:ext cx="2666365" cy="49853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#{ #category[1]}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#category[4]}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#category[7]}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内容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9192895" y="1025525"/>
            <a:ext cx="2666365" cy="49853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#{ #category[2]}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#category[5]}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#category[8]}</a:t>
            </a:r>
            <a:endParaRPr lang="en-US" altLang="zh-CN" dirty="0"/>
          </a:p>
          <a:p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"/>
</p:tagLst>
</file>

<file path=ppt/tags/tag13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33.xml><?xml version="1.0" encoding="utf-8"?>
<p:tagLst xmlns:p="http://schemas.openxmlformats.org/presentationml/2006/main">
  <p:tag name="COMMONDATA" val="eyJoZGlkIjoiMTU3NzlmYjI5NWRkMWM4ZWEyMTg2ZjIzNmE0ODAwZjMifQ=="/>
  <p:tag name="KSO_WPP_MARK_KEY" val="67aee335-8b63-4141-8b8a-c996f71516fe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WPS 演示</Application>
  <PresentationFormat>宽屏</PresentationFormat>
  <Paragraphs>31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1_Office 主题​​</vt:lpstr>
      <vt:lpstr>Hello, #{ #name } </vt:lpstr>
      <vt:lpstr>单击此处添加标题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高延春</cp:lastModifiedBy>
  <cp:revision>183</cp:revision>
  <dcterms:created xsi:type="dcterms:W3CDTF">2019-06-19T02:08:00Z</dcterms:created>
  <dcterms:modified xsi:type="dcterms:W3CDTF">2023-06-30T07:27:18Z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80D1212CF1E74562BE1B2B63B6869E2A</vt:lpwstr>
  </property>
</Properties>
</file>