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标题A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标题B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39187811"/>
        <c:axId val="984325827"/>
      </c:lineChart>
      <c:catAx>
        <c:axId val="7391878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325827"/>
        <c:crosses val="autoZero"/>
        <c:auto val="1"/>
        <c:lblAlgn val="ctr"/>
        <c:lblOffset val="100"/>
        <c:noMultiLvlLbl val="0"/>
      </c:catAx>
      <c:valAx>
        <c:axId val="9843258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91878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29235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324600" y="798195"/>
          <a:ext cx="5775325" cy="509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直方图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08400" y="1490400"/>
          <a:ext cx="10969200" cy="475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直方图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175</cp:revision>
  <dcterms:created xsi:type="dcterms:W3CDTF">2019-06-19T02:08:00Z</dcterms:created>
  <dcterms:modified xsi:type="dcterms:W3CDTF">2022-08-21T15:56:37Z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1CE9F8693F894A928FCB32003F11075C</vt:lpwstr>
  </property>
</Properties>
</file>