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Hello, </a:t>
            </a:r>
            <a:r>
              <a:rPr lang="en-US" altLang="zh-CN">
                <a:solidFill>
                  <a:srgbClr val="FF0000"/>
                </a:solidFill>
              </a:rPr>
              <a:t>#{ #n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me }</a:t>
            </a:r>
            <a:r>
              <a:rPr lang="zh-CN" altLang="en-US">
                <a:solidFill>
                  <a:srgbClr val="FF0000"/>
                </a:solidFill>
              </a:rPr>
              <a:t>的哈哈哈</a:t>
            </a:r>
            <a:r>
              <a:rPr lang="en-US" altLang="zh-CN">
                <a:solidFill>
                  <a:srgbClr val="FF0000"/>
                </a:solidFill>
              </a:rPr>
              <a:t> #{#</a:t>
            </a:r>
            <a:r>
              <a:rPr lang="en-US" altLang="zh-CN">
                <a:solidFill>
                  <a:srgbClr val="FF0000"/>
                </a:solidFill>
              </a:rPr>
              <a:t>name}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MTU3NzlmYjI5NWRkMWM4ZWEyMTg2ZjIzNmE0ODAwZjMifQ=="/>
  <p:tag name="KSO_WPP_MARK_KEY" val="67aee335-8b63-4141-8b8a-c996f71516fe"/>
  <p:tag name="commondata" val="eyJoZGlkIjoiNDgwODFlYzk1ZDNlMGUwOTkyZjM1YWVhYTU1NWVh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Hello, #{ #name }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188</cp:revision>
  <dcterms:created xsi:type="dcterms:W3CDTF">2019-06-19T02:08:00Z</dcterms:created>
  <dcterms:modified xsi:type="dcterms:W3CDTF">2024-04-08T13:14:37Z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80D1212CF1E74562BE1B2B63B6869E2A</vt:lpwstr>
  </property>
</Properties>
</file>