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8" y="23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5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标题A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第1季度</c:v>
                </c:pt>
                <c:pt idx="1">
                  <c:v>第2季度</c:v>
                </c:pt>
                <c:pt idx="2">
                  <c:v>第3季度</c:v>
                </c:pt>
                <c:pt idx="3">
                  <c:v>第4季度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9164795"/>
        <c:axId val="449331304"/>
      </c:barChart>
      <c:catAx>
        <c:axId val="83916479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49331304"/>
        <c:crosses val="autoZero"/>
        <c:auto val="1"/>
        <c:lblAlgn val="ctr"/>
        <c:lblOffset val="100"/>
        <c:noMultiLvlLbl val="0"/>
      </c:catAx>
      <c:valAx>
        <c:axId val="449331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391647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739187811"/>
        <c:axId val="984325827"/>
      </c:lineChart>
      <c:catAx>
        <c:axId val="739187811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84325827"/>
        <c:crosses val="autoZero"/>
        <c:auto val="1"/>
        <c:lblAlgn val="ctr"/>
        <c:lblOffset val="100"/>
        <c:noMultiLvlLbl val="0"/>
      </c:catAx>
      <c:valAx>
        <c:axId val="9843258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391878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 descr="#chartA"/>
          <p:cNvGraphicFramePr/>
          <p:nvPr/>
        </p:nvGraphicFramePr>
        <p:xfrm>
          <a:off x="229235" y="798195"/>
          <a:ext cx="5775325" cy="5091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" name="图表 1" descr="#chartB"/>
          <p:cNvGraphicFramePr/>
          <p:nvPr/>
        </p:nvGraphicFramePr>
        <p:xfrm>
          <a:off x="5564505" y="962660"/>
          <a:ext cx="63500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直方图</a:t>
            </a:r>
            <a:endParaRPr lang="zh-CN" altLang="en-US"/>
          </a:p>
        </p:txBody>
      </p:sp>
      <p:graphicFrame>
        <p:nvGraphicFramePr>
          <p:cNvPr id="4" name="内容占位符 3" descr="#chartC"/>
          <p:cNvGraphicFramePr>
            <a:graphicFrameLocks noGrp="1"/>
          </p:cNvGraphicFramePr>
          <p:nvPr>
            <p:ph idx="1"/>
          </p:nvPr>
        </p:nvGraphicFramePr>
        <p:xfrm>
          <a:off x="608400" y="1490400"/>
          <a:ext cx="10969200" cy="475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COMMONDATA" val="eyJoZGlkIjoiMmYyM2FkNjIwN2U1MjdmZWY0NjVjYTUzNDNlYzlhZmE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WPS 演示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直方图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高延春</cp:lastModifiedBy>
  <cp:revision>186</cp:revision>
  <dcterms:created xsi:type="dcterms:W3CDTF">2019-06-19T02:08:00Z</dcterms:created>
  <dcterms:modified xsi:type="dcterms:W3CDTF">2022-08-29T15:57:58Z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ICV">
    <vt:lpwstr>1CE9F8693F894A928FCB32003F11075C</vt:lpwstr>
  </property>
</Properties>
</file>