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59" r:id="rId5"/>
    <p:sldId id="260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6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>
        <c:manualLayout>
          <c:layoutTarget val="inner"/>
          <c:xMode val="edge"/>
          <c:yMode val="edge"/>
          <c:x val="0.02956"/>
          <c:y val="0.146266666666667"/>
          <c:w val="0.94144"/>
          <c:h val="0.766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3658229"/>
        <c:axId val="645879090"/>
      </c:barChart>
      <c:catAx>
        <c:axId val="41365822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45879090"/>
        <c:crosses val="autoZero"/>
        <c:auto val="1"/>
        <c:lblAlgn val="ctr"/>
        <c:lblOffset val="100"/>
        <c:noMultiLvlLbl val="0"/>
      </c:catAx>
      <c:valAx>
        <c:axId val="64587909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1365822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#</a:t>
            </a:r>
            <a:r>
              <a:rPr lang="en-US" altLang="zh-CN"/>
              <a:t>for = #pages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#</a:t>
            </a:r>
            <a:r>
              <a:rPr lang="en-US" altLang="zh-CN"/>
              <a:t>for=#users1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#</a:t>
            </a:r>
            <a:r>
              <a:rPr lang="en-US" altLang="zh-CN"/>
              <a:t>for=#users2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Slide For-Directive</a:t>
            </a:r>
            <a:endParaRPr lang="en-US" altLang="zh-CN"/>
          </a:p>
        </p:txBody>
      </p:sp>
      <p:graphicFrame>
        <p:nvGraphicFramePr>
          <p:cNvPr id="3" name="图表 2" descr="#pages[#_index_]['chart']"/>
          <p:cNvGraphicFramePr/>
          <p:nvPr/>
        </p:nvGraphicFramePr>
        <p:xfrm>
          <a:off x="507365" y="1498600"/>
          <a:ext cx="5370830" cy="4591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表格 4" descr="#pages[#_index_]['table']"/>
          <p:cNvGraphicFramePr/>
          <p:nvPr>
            <p:custDataLst>
              <p:tags r:id="rId2"/>
            </p:custDataLst>
          </p:nvPr>
        </p:nvGraphicFramePr>
        <p:xfrm>
          <a:off x="6136005" y="2121535"/>
          <a:ext cx="5643880" cy="2817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970"/>
                <a:gridCol w="1410970"/>
                <a:gridCol w="1410970"/>
                <a:gridCol w="1410970"/>
              </a:tblGrid>
              <a:tr h="78613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7754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7627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7754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null </a:t>
            </a:r>
            <a:r>
              <a:rPr lang="zh-CN" altLang="en-US"/>
              <a:t>会被</a:t>
            </a:r>
            <a:r>
              <a:rPr lang="zh-CN" altLang="en-US"/>
              <a:t>删除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isEmpty()</a:t>
            </a:r>
            <a:r>
              <a:rPr lang="zh-CN" altLang="en-US"/>
              <a:t>也会被</a:t>
            </a:r>
            <a:r>
              <a:rPr lang="zh-CN" altLang="en-US"/>
              <a:t>删除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TABLE_BEAUTIFY" val="smartTable{5a850f92-f919-433e-b824-0cfc9506cd96}"/>
  <p:tag name="TABLE_ENDDRAG_ORIGIN_RECT" val="444*221"/>
  <p:tag name="TABLE_ENDDRAG_RECT" val="483*167*444*221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COMMONDATA" val="eyJoZGlkIjoiMmYyM2FkNjIwN2U1MjdmZWY0NjVjYTUzNDNlYzlhZmE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WPS 演示</Application>
  <PresentationFormat>宽屏</PresentationFormat>
  <Paragraphs>6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Slide For-Directive</vt:lpstr>
      <vt:lpstr>null 会被删除</vt:lpstr>
      <vt:lpstr>isEmpty()也会被删除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高延春</cp:lastModifiedBy>
  <cp:revision>179</cp:revision>
  <dcterms:created xsi:type="dcterms:W3CDTF">2019-06-19T02:08:00Z</dcterms:created>
  <dcterms:modified xsi:type="dcterms:W3CDTF">2022-08-29T15:45:49Z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2052-11.1.0.12313</vt:lpwstr>
  </property>
  <property fmtid="{D5CDD505-2E9C-101B-9397-08002B2CF9AE}" pid="3" name="ICV">
    <vt:lpwstr>0C3ED140D8934C299ACBCC42212DBFED</vt:lpwstr>
  </property>
</Properties>
</file>