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1" r:id="rId3"/>
    <p:sldId id="259" r:id="rId4"/>
    <p:sldId id="264" r:id="rId6"/>
    <p:sldId id="260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73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0645" y="544195"/>
            <a:ext cx="9799320" cy="1266825"/>
          </a:xfrm>
        </p:spPr>
        <p:txBody>
          <a:bodyPr>
            <a:normAutofit/>
          </a:bodyPr>
          <a:p>
            <a:r>
              <a:rPr lang="zh-CN" altLang="en-US"/>
              <a:t>动态表格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6260" y="1886540"/>
            <a:ext cx="9799200" cy="1472400"/>
          </a:xfrm>
        </p:spPr>
        <p:txBody>
          <a:bodyPr/>
          <a:p>
            <a:r>
              <a:rPr lang="en-US" altLang="zh-CN"/>
              <a:t>#tableA </a:t>
            </a:r>
            <a:r>
              <a:rPr lang="zh-CN" altLang="en-US"/>
              <a:t>是静态表格，数据填不满</a:t>
            </a:r>
            <a:r>
              <a:rPr lang="en-US" altLang="zh-CN"/>
              <a:t>UI</a:t>
            </a:r>
            <a:r>
              <a:rPr lang="zh-CN" altLang="en-US"/>
              <a:t>就留空，数据超了就报错。</a:t>
            </a:r>
            <a:endParaRPr lang="zh-CN" altLang="en-US"/>
          </a:p>
          <a:p>
            <a:r>
              <a:rPr lang="en-US" altLang="zh-CN"/>
              <a:t>#for = #tableA </a:t>
            </a:r>
            <a:r>
              <a:rPr lang="zh-CN" altLang="en-US"/>
              <a:t>是动态表格，</a:t>
            </a:r>
            <a:r>
              <a:rPr lang="en-US" altLang="zh-CN"/>
              <a:t>UI</a:t>
            </a:r>
            <a:r>
              <a:rPr lang="zh-CN" altLang="en-US"/>
              <a:t>会自动匹配数据的行列。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9225" y="3274060"/>
            <a:ext cx="2447925" cy="3257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645" y="3274060"/>
            <a:ext cx="2276475" cy="31432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表格 6" descr="#for = #tableA"/>
          <p:cNvGraphicFramePr/>
          <p:nvPr>
            <p:custDataLst>
              <p:tags r:id="rId1"/>
            </p:custDataLst>
          </p:nvPr>
        </p:nvGraphicFramePr>
        <p:xfrm>
          <a:off x="1144905" y="1107440"/>
          <a:ext cx="1012952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380"/>
                <a:gridCol w="2532380"/>
                <a:gridCol w="25323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833370" y="603885"/>
            <a:ext cx="498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行、列不够会自动加，用最后一行、列作为模板</a:t>
            </a:r>
            <a:endParaRPr lang="zh-CN" altLang="en-US"/>
          </a:p>
        </p:txBody>
      </p:sp>
      <p:graphicFrame>
        <p:nvGraphicFramePr>
          <p:cNvPr id="2" name="表格 1" descr="#for = #tableA"/>
          <p:cNvGraphicFramePr/>
          <p:nvPr>
            <p:custDataLst>
              <p:tags r:id="rId2"/>
            </p:custDataLst>
          </p:nvPr>
        </p:nvGraphicFramePr>
        <p:xfrm>
          <a:off x="1144905" y="3879215"/>
          <a:ext cx="10128250" cy="2569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650"/>
                <a:gridCol w="2025650"/>
                <a:gridCol w="2025650"/>
                <a:gridCol w="2025650"/>
                <a:gridCol w="2025650"/>
              </a:tblGrid>
              <a:tr h="3670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表格 6" descr="#for = #tableA"/>
          <p:cNvGraphicFramePr/>
          <p:nvPr>
            <p:custDataLst>
              <p:tags r:id="rId1"/>
            </p:custDataLst>
          </p:nvPr>
        </p:nvGraphicFramePr>
        <p:xfrm>
          <a:off x="1087120" y="1461135"/>
          <a:ext cx="10129520" cy="1143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32380"/>
                <a:gridCol w="2532380"/>
                <a:gridCol w="2532380"/>
                <a:gridCol w="25323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aaa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bbb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ccc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732405" y="155575"/>
            <a:ext cx="68630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以表格为单位设置样式，新增的行也会跟随</a:t>
            </a:r>
            <a:r>
              <a:rPr lang="zh-CN" altLang="en-US"/>
              <a:t>样式。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但是，字体的样式会丢失。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如果希望保留模板的字体样式，商业用途推荐使用付费的</a:t>
            </a:r>
            <a:r>
              <a:rPr lang="en-US" altLang="zh-CN">
                <a:solidFill>
                  <a:schemeClr val="tx1"/>
                </a:solidFill>
              </a:rPr>
              <a:t>aspose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或者用自定义函数钩子来实现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表格 1" descr="#for = #tableA"/>
          <p:cNvGraphicFramePr/>
          <p:nvPr>
            <p:custDataLst>
              <p:tags r:id="rId2"/>
            </p:custDataLst>
          </p:nvPr>
        </p:nvGraphicFramePr>
        <p:xfrm>
          <a:off x="1031240" y="4009390"/>
          <a:ext cx="10129520" cy="1143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32380"/>
                <a:gridCol w="2532380"/>
                <a:gridCol w="2532380"/>
                <a:gridCol w="25323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2833370" y="3531870"/>
            <a:ext cx="498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单独给单元格设置样式，新增的行</a:t>
            </a:r>
            <a:r>
              <a:rPr lang="zh-CN" altLang="en-US">
                <a:solidFill>
                  <a:srgbClr val="FF0000"/>
                </a:solidFill>
              </a:rPr>
              <a:t>不会</a:t>
            </a:r>
            <a:r>
              <a:rPr lang="zh-CN" altLang="en-US"/>
              <a:t>跟随</a:t>
            </a:r>
            <a:r>
              <a:rPr lang="zh-CN" altLang="en-US"/>
              <a:t>样式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表格 6" descr="#for = #tableA"/>
          <p:cNvGraphicFramePr/>
          <p:nvPr>
            <p:custDataLst>
              <p:tags r:id="rId1"/>
            </p:custDataLst>
          </p:nvPr>
        </p:nvGraphicFramePr>
        <p:xfrm>
          <a:off x="1144905" y="1107440"/>
          <a:ext cx="1012952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380"/>
                <a:gridCol w="2532380"/>
                <a:gridCol w="2532380"/>
                <a:gridCol w="25323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833370" y="603885"/>
            <a:ext cx="4818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行、列</a:t>
            </a:r>
            <a:r>
              <a:rPr lang="en-US" altLang="zh-CN"/>
              <a:t> </a:t>
            </a:r>
            <a:r>
              <a:rPr lang="zh-CN" altLang="en-US"/>
              <a:t>多了会自动删，从最后一行、列开始删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UNIT_TABLE_BEAUTIFY" val="smartTable{45e82913-56fb-4ea9-8fd8-95d8714751c3}"/>
  <p:tag name="TABLE_ENDDRAG_ORIGIN_RECT" val="797*90"/>
  <p:tag name="TABLE_ENDDRAG_RECT" val="100*85*797*90"/>
</p:tagLst>
</file>

<file path=ppt/tags/tag65.xml><?xml version="1.0" encoding="utf-8"?>
<p:tagLst xmlns:p="http://schemas.openxmlformats.org/presentationml/2006/main">
  <p:tag name="KSO_WM_UNIT_TABLE_BEAUTIFY" val="smartTable{e6459e5e-036e-451c-b16a-9ebd44def4c2}"/>
  <p:tag name="TABLE_ENDDRAG_ORIGIN_RECT" val="797*86"/>
  <p:tag name="TABLE_ENDDRAG_RECT" val="90*305*797*86"/>
  <p:tag name="KSO_WM_BEAUTIFY_FLAG" val="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UNIT_TABLE_BEAUTIFY" val="smartTable{dfed8332-5f07-4486-8b1f-5b4d7300b465}"/>
  <p:tag name="TABLE_ENDDRAG_ORIGIN_RECT" val="797*90"/>
  <p:tag name="TABLE_ENDDRAG_RECT" val="100*85*797*90"/>
</p:tagLst>
</file>

<file path=ppt/tags/tag68.xml><?xml version="1.0" encoding="utf-8"?>
<p:tagLst xmlns:p="http://schemas.openxmlformats.org/presentationml/2006/main">
  <p:tag name="KSO_WM_UNIT_TABLE_BEAUTIFY" val="smartTable{84710850-79c6-4e02-9528-c8bcc587bebc}"/>
  <p:tag name="TABLE_ENDDRAG_ORIGIN_RECT" val="797*90"/>
  <p:tag name="TABLE_ENDDRAG_RECT" val="100*85*797*90"/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UNIT_TABLE_BEAUTIFY" val="smartTable{6a24a245-2789-4e4e-8240-df165fe2174b}"/>
  <p:tag name="TABLE_ENDDRAG_ORIGIN_RECT" val="797*90"/>
  <p:tag name="TABLE_ENDDRAG_RECT" val="100*85*797*90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COMMONDATA" val="eyJoZGlkIjoiMTU3NzlmYjI5NWRkMWM4ZWEyMTg2ZjIzNmE0ODAwZjMifQ=="/>
  <p:tag name="KSO_WPP_MARK_KEY" val="0603238a-29b0-4fde-ba8a-21be2b302137"/>
  <p:tag name="commondata" val="eyJoZGlkIjoiMTgwOGRmNzYxMmJjZDhiYWY5Yjg1MWFiMTZhYmI5MDg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WPS 演示</Application>
  <PresentationFormat>宽屏</PresentationFormat>
  <Paragraphs>22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动态表格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高</cp:lastModifiedBy>
  <cp:revision>189</cp:revision>
  <dcterms:created xsi:type="dcterms:W3CDTF">2019-06-19T02:08:00Z</dcterms:created>
  <dcterms:modified xsi:type="dcterms:W3CDTF">2024-03-22T09:08:16Z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2052-12.1.0.16250</vt:lpwstr>
  </property>
  <property fmtid="{D5CDD505-2E9C-101B-9397-08002B2CF9AE}" pid="3" name="ICV">
    <vt:lpwstr>0C3ED140D8934C299ACBCC42212DBFED</vt:lpwstr>
  </property>
</Properties>
</file>