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9" r:id="rId4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645" y="544195"/>
            <a:ext cx="9799320" cy="1266825"/>
          </a:xfrm>
        </p:spPr>
        <p:txBody>
          <a:bodyPr>
            <a:normAutofit/>
          </a:bodyPr>
          <a:p>
            <a:r>
              <a:rPr lang="zh-CN" altLang="en-US"/>
              <a:t>动态表格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1886540"/>
            <a:ext cx="9799200" cy="1472400"/>
          </a:xfrm>
        </p:spPr>
        <p:txBody>
          <a:bodyPr/>
          <a:p>
            <a:r>
              <a:rPr lang="en-US" altLang="zh-CN"/>
              <a:t>#tableA </a:t>
            </a:r>
            <a:r>
              <a:rPr lang="zh-CN" altLang="en-US"/>
              <a:t>是静态表格，数据填不满</a:t>
            </a:r>
            <a:r>
              <a:rPr lang="en-US" altLang="zh-CN"/>
              <a:t>UI</a:t>
            </a:r>
            <a:r>
              <a:rPr lang="zh-CN" altLang="en-US"/>
              <a:t>就留空，数据超了就报错。</a:t>
            </a:r>
            <a:endParaRPr lang="zh-CN" altLang="en-US"/>
          </a:p>
          <a:p>
            <a:r>
              <a:rPr lang="en-US" altLang="zh-CN"/>
              <a:t>#for = #tableA </a:t>
            </a:r>
            <a:r>
              <a:rPr lang="zh-CN" altLang="en-US"/>
              <a:t>是动态表格，</a:t>
            </a:r>
            <a:r>
              <a:rPr lang="en-US" altLang="zh-CN"/>
              <a:t>UI</a:t>
            </a:r>
            <a:r>
              <a:rPr lang="zh-CN" altLang="en-US"/>
              <a:t>会自动匹配数据的行列。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3274060"/>
            <a:ext cx="244792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45" y="3274060"/>
            <a:ext cx="2276475" cy="3143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行、列不够会自动加，用最后一行、列作为模板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81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</a:t>
            </a:r>
            <a:r>
              <a:rPr lang="en-US" altLang="zh-CN"/>
              <a:t> </a:t>
            </a:r>
            <a:r>
              <a:rPr lang="zh-CN" altLang="en-US"/>
              <a:t>多了会自动删，从最后一行、列开始删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YjBiNDk5NDhjYTE0ZDkzNWI1ODg5ZmM3NWQwODVjMD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9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name1 == null 删除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183</cp:revision>
  <dcterms:created xsi:type="dcterms:W3CDTF">2019-06-19T02:08:00Z</dcterms:created>
  <dcterms:modified xsi:type="dcterms:W3CDTF">2022-08-30T10:54:35Z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0C3ED140D8934C299ACBCC42212DBFED</vt:lpwstr>
  </property>
</Properties>
</file>