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8.xml"/><Relationship Id="rId2" Type="http://schemas.openxmlformats.org/officeDocument/2006/relationships/image" Target="../media/image2.png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#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628015"/>
            <a:ext cx="1457325" cy="2505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8637905" y="628015"/>
            <a:ext cx="145732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378835"/>
            <a:ext cx="8804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左侧这个图片带</a:t>
            </a:r>
            <a:r>
              <a:rPr lang="en-US" altLang="zh-CN"/>
              <a:t> #img1</a:t>
            </a:r>
            <a:r>
              <a:rPr lang="zh-CN" altLang="en-US"/>
              <a:t>，</a:t>
            </a:r>
            <a:r>
              <a:rPr lang="en-US" altLang="zh-CN"/>
              <a:t>                                                                  </a:t>
            </a:r>
            <a:r>
              <a:rPr lang="zh-CN" altLang="en-US"/>
              <a:t>右侧图片不</a:t>
            </a:r>
            <a:r>
              <a:rPr lang="zh-CN" altLang="en-US"/>
              <a:t>带。</a:t>
            </a:r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2</a:t>
            </a:r>
            <a:r>
              <a:rPr lang="zh-CN" altLang="en-US"/>
              <a:t>个图片都会被</a:t>
            </a:r>
            <a:r>
              <a:rPr lang="zh-CN" altLang="en-US"/>
              <a:t>替换。</a:t>
            </a:r>
            <a:endParaRPr lang="zh-CN" altLang="en-US"/>
          </a:p>
          <a:p>
            <a:endParaRPr lang="zh-CN" altLang="en-US" sz="2000"/>
          </a:p>
          <a:p>
            <a:r>
              <a:rPr lang="zh-CN" altLang="en-US" sz="2400">
                <a:solidFill>
                  <a:srgbClr val="FF0000"/>
                </a:solidFill>
              </a:rPr>
              <a:t>但是只有左边的图片会被旋转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#im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5" y="1543050"/>
            <a:ext cx="3935095" cy="39350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60320" y="47688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自定义函数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钩子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忽略占位符尺寸，按目标图片尺寸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渲染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d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81663099A55ADF3DFAC11A59D8E4EA8C&quot;,&quot;placeholderUnitType&quot;:[&quot;all&quot;],&quot;rotation&quot;:0}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29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  <p:tag name="commondata" val="eyJoZGlkIjoiNDgwODFlYzk1ZDNlMGUwOTkyZjM1YWVhYTU1NWVhMDg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</cp:lastModifiedBy>
  <cp:revision>195</cp:revision>
  <dcterms:created xsi:type="dcterms:W3CDTF">2019-06-19T02:08:00Z</dcterms:created>
  <dcterms:modified xsi:type="dcterms:W3CDTF">2024-03-12T14:25:12Z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1CE9F8693F894A928FCB32003F11075C</vt:lpwstr>
  </property>
</Properties>
</file>