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5" y="46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3FF-4C68-9FD9-9BE80BDF507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94-4525-8449-9F6A9A09AA5F}"/>
              </c:ext>
            </c:extLst>
          </c:dPt>
          <c:cat>
            <c:strRef>
              <c:f>Sheet1!$A$2:$A$7</c:f>
              <c:strCache>
                <c:ptCount val="6"/>
                <c:pt idx="0">
                  <c:v> 1月</c:v>
                </c:pt>
                <c:pt idx="1">
                  <c:v> 2月</c:v>
                </c:pt>
                <c:pt idx="2">
                  <c:v> 3月</c:v>
                </c:pt>
                <c:pt idx="3">
                  <c:v> 4月</c:v>
                </c:pt>
                <c:pt idx="4">
                  <c:v> 5月</c:v>
                </c:pt>
                <c:pt idx="5">
                  <c:v> 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4-4525-8449-9F6A9A09A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4234799"/>
        <c:axId val="1634235279"/>
      </c:barChart>
      <c:catAx>
        <c:axId val="163423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4235279"/>
        <c:crosses val="autoZero"/>
        <c:auto val="1"/>
        <c:lblAlgn val="ctr"/>
        <c:lblOffset val="100"/>
        <c:noMultiLvlLbl val="0"/>
      </c:catAx>
      <c:valAx>
        <c:axId val="163423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423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3FF-4C68-9FD9-9BE80BDF507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B94-4525-8449-9F6A9A09AA5F}"/>
              </c:ext>
            </c:extLst>
          </c:dPt>
          <c:cat>
            <c:strRef>
              <c:f>Sheet1!$A$2:$A$7</c:f>
              <c:strCache>
                <c:ptCount val="6"/>
                <c:pt idx="0">
                  <c:v> 1月</c:v>
                </c:pt>
                <c:pt idx="1">
                  <c:v> 2月</c:v>
                </c:pt>
                <c:pt idx="2">
                  <c:v> 3月</c:v>
                </c:pt>
                <c:pt idx="3">
                  <c:v> 4月</c:v>
                </c:pt>
                <c:pt idx="4">
                  <c:v> 5月</c:v>
                </c:pt>
                <c:pt idx="5">
                  <c:v> 6月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4-4525-8449-9F6A9A09A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4234799"/>
        <c:axId val="1634235279"/>
      </c:barChart>
      <c:catAx>
        <c:axId val="163423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4235279"/>
        <c:crosses val="autoZero"/>
        <c:auto val="1"/>
        <c:lblAlgn val="ctr"/>
        <c:lblOffset val="100"/>
        <c:noMultiLvlLbl val="0"/>
      </c:catAx>
      <c:valAx>
        <c:axId val="163423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3423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 descr="#chartLess">
            <a:extLst>
              <a:ext uri="{FF2B5EF4-FFF2-40B4-BE49-F238E27FC236}">
                <a16:creationId xmlns:a16="http://schemas.microsoft.com/office/drawing/2014/main" id="{861403F7-08F2-4861-42A6-E50D13492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2340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 descr="#chartMore">
            <a:extLst>
              <a:ext uri="{FF2B5EF4-FFF2-40B4-BE49-F238E27FC236}">
                <a16:creationId xmlns:a16="http://schemas.microsoft.com/office/drawing/2014/main" id="{861403F7-08F2-4861-42A6-E50D13492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2671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68483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U3NzlmYjI5NWRkMWM4ZWEyMTg2ZjIzNmE0ODAwZjMifQ=="/>
  <p:tag name="KSO_WPP_MARK_KEY" val="8e24b64b-9846-4c8f-94c7-b364bd9899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伟坤 陆</cp:lastModifiedBy>
  <cp:revision>203</cp:revision>
  <dcterms:created xsi:type="dcterms:W3CDTF">2019-06-19T02:08:00Z</dcterms:created>
  <dcterms:modified xsi:type="dcterms:W3CDTF">2024-03-10T03:37:54Z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1CE9F8693F894A928FCB32003F11075C</vt:lpwstr>
  </property>
</Properties>
</file>