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 descr="#{ #tableA }"/>
          <p:cNvGraphicFramePr/>
          <p:nvPr>
            <p:custDataLst>
              <p:tags r:id="rId1"/>
            </p:custDataLst>
          </p:nvPr>
        </p:nvGraphicFramePr>
        <p:xfrm>
          <a:off x="1134745" y="365125"/>
          <a:ext cx="853059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d1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f1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d2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f2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d3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f3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d4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d5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 descr="#{ #tableB }"/>
          <p:cNvGraphicFramePr/>
          <p:nvPr>
            <p:custDataLst>
              <p:tags r:id="rId2"/>
            </p:custDataLst>
          </p:nvPr>
        </p:nvGraphicFramePr>
        <p:xfrm>
          <a:off x="1191895" y="3392170"/>
          <a:ext cx="8408670" cy="229362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401445"/>
                <a:gridCol w="1401445"/>
                <a:gridCol w="1401445"/>
                <a:gridCol w="1401445"/>
                <a:gridCol w="1401445"/>
                <a:gridCol w="1401445"/>
              </a:tblGrid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D2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E2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F2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F5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cca43c1d-ab50-408d-b206-7c28b5a03b37}"/>
</p:tagLst>
</file>

<file path=ppt/tags/tag64.xml><?xml version="1.0" encoding="utf-8"?>
<p:tagLst xmlns:p="http://schemas.openxmlformats.org/presentationml/2006/main">
  <p:tag name="KSO_WM_UNIT_TABLE_BEAUTIFY" val="smartTable{b5d9fb34-043d-4300-8bf1-0ad0494fc549}"/>
  <p:tag name="TABLE_ENDDRAG_ORIGIN_RECT" val="661*180"/>
  <p:tag name="TABLE_ENDDRAG_RECT" val="93*267*661*180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jBiNDk5NDhjYTE0ZDkzNWI1ODg5ZmM3NWQwODVjMD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70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188</cp:revision>
  <dcterms:created xsi:type="dcterms:W3CDTF">2019-06-19T02:08:00Z</dcterms:created>
  <dcterms:modified xsi:type="dcterms:W3CDTF">2022-08-24T03:34:46Z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53D6426E4F1D4124A1968134C581CC1E</vt:lpwstr>
  </property>
</Properties>
</file>