
<file path=[Content_Types].xml><?xml version="1.0" encoding="utf-8"?>
<Types xmlns="http://schemas.openxmlformats.org/package/2006/content-types">
  <Default Extension="xlsx" ContentType="application/vnd.openxmlformats-officedocument.spreadsheetml.sheet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colors3.xml" ContentType="application/vnd.ms-office.chartcolorstyle+xml"/>
  <Override PartName="/ppt/charts/colors4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charts/style3.xml" ContentType="application/vnd.ms-office.chartstyle+xml"/>
  <Override PartName="/ppt/charts/style4.xml" ContentType="application/vnd.ms-office.chartstyl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</p:sldIdLst>
  <p:sldSz cx="12192000" cy="6858000"/>
  <p:notesSz cx="6858000" cy="9144000"/>
  <p:custDataLst>
    <p:tags r:id="rId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08" y="23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gs" Target="tags/tag66.xml"/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Workbook1.xlsx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package" Target="../embeddings/Workbook2.xlsx"/></Relationships>
</file>

<file path=ppt/charts/_rels/chart3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package" Target="../embeddings/Workbook3.xlsx"/></Relationships>
</file>

<file path=ppt/charts/_rels/chart4.xml.rels><?xml version="1.0" encoding="UTF-8" standalone="yes"?>
<Relationships xmlns="http://schemas.openxmlformats.org/package/2006/relationships"><Relationship Id="rId3" Type="http://schemas.microsoft.com/office/2011/relationships/chartColorStyle" Target="colors4.xml"/><Relationship Id="rId2" Type="http://schemas.microsoft.com/office/2011/relationships/chartStyle" Target="style4.xml"/><Relationship Id="rId1" Type="http://schemas.openxmlformats.org/officeDocument/2006/relationships/package" Target="../embeddings/Workbook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标题A</c:v>
                </c:pt>
              </c:strCache>
            </c:strRef>
          </c:tx>
          <c:spPr/>
          <c:explosion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elete val="1"/>
          </c:dLbls>
          <c:cat>
            <c:strRef>
              <c:f>Sheet1!$A$2:$A$5</c:f>
              <c:strCache>
                <c:ptCount val="4"/>
                <c:pt idx="0">
                  <c:v>第1季度</c:v>
                </c:pt>
                <c:pt idx="1">
                  <c:v>第2季度</c:v>
                </c:pt>
                <c:pt idx="2">
                  <c:v>第3季度</c:v>
                </c:pt>
                <c:pt idx="3">
                  <c:v>第4季度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8.2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839164795"/>
        <c:axId val="449331304"/>
      </c:barChart>
      <c:catAx>
        <c:axId val="839164795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449331304"/>
        <c:crosses val="autoZero"/>
        <c:auto val="1"/>
        <c:lblAlgn val="ctr"/>
        <c:lblOffset val="100"/>
        <c:noMultiLvlLbl val="0"/>
      </c:catAx>
      <c:valAx>
        <c:axId val="4493313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83916479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739187811"/>
        <c:axId val="984325827"/>
      </c:lineChart>
      <c:catAx>
        <c:axId val="739187811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984325827"/>
        <c:crosses val="autoZero"/>
        <c:auto val="1"/>
        <c:lblAlgn val="ctr"/>
        <c:lblOffset val="100"/>
        <c:noMultiLvlLbl val="0"/>
      </c:catAx>
      <c:valAx>
        <c:axId val="98432582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7391878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Sheet1!$A$2:$A$5</c:f>
              <c:strCache>
                <c:ptCount val="4"/>
                <c:pt idx="0">
                  <c:v>类别1</c:v>
                </c:pt>
                <c:pt idx="1">
                  <c:v>类别2</c:v>
                </c:pt>
                <c:pt idx="2">
                  <c:v>类别3</c:v>
                </c:pt>
                <c:pt idx="3">
                  <c:v>类别4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Sheet1!$A$2:$A$5</c:f>
              <c:strCache>
                <c:ptCount val="4"/>
                <c:pt idx="0">
                  <c:v>类别1</c:v>
                </c:pt>
                <c:pt idx="1">
                  <c:v>类别2</c:v>
                </c:pt>
                <c:pt idx="2">
                  <c:v>类别3</c:v>
                </c:pt>
                <c:pt idx="3">
                  <c:v>类别4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23208115"/>
        <c:axId val="503168670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strRef>
              <c:f>Sheet1!$A$2:$A$5</c:f>
              <c:strCache>
                <c:ptCount val="4"/>
                <c:pt idx="0">
                  <c:v>类别1</c:v>
                </c:pt>
                <c:pt idx="1">
                  <c:v>类别2</c:v>
                </c:pt>
                <c:pt idx="2">
                  <c:v>类别3</c:v>
                </c:pt>
                <c:pt idx="3">
                  <c:v>类别4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923208115"/>
        <c:axId val="503168670"/>
      </c:lineChart>
      <c:catAx>
        <c:axId val="923208115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503168670"/>
        <c:crosses val="autoZero"/>
        <c:auto val="1"/>
        <c:lblAlgn val="ctr"/>
        <c:lblOffset val="100"/>
        <c:noMultiLvlLbl val="0"/>
      </c:catAx>
      <c:valAx>
        <c:axId val="50316867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92320811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3.xml"/><Relationship Id="rId2" Type="http://schemas.openxmlformats.org/officeDocument/2006/relationships/chart" Target="../charts/chart2.xml"/><Relationship Id="rId1" Type="http://schemas.openxmlformats.org/officeDocument/2006/relationships/chart" Target="../charts/char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4.xml"/><Relationship Id="rId1" Type="http://schemas.openxmlformats.org/officeDocument/2006/relationships/chart" Target="../charts/char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65.xml"/><Relationship Id="rId1" Type="http://schemas.openxmlformats.org/officeDocument/2006/relationships/chart" Target="../charts/char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 descr="#chartA"/>
          <p:cNvGraphicFramePr/>
          <p:nvPr/>
        </p:nvGraphicFramePr>
        <p:xfrm>
          <a:off x="229235" y="798195"/>
          <a:ext cx="5775325" cy="50914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2" name="图表 1" descr="#chartB"/>
          <p:cNvGraphicFramePr/>
          <p:nvPr/>
        </p:nvGraphicFramePr>
        <p:xfrm>
          <a:off x="5564505" y="962660"/>
          <a:ext cx="6350000" cy="4762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直方图</a:t>
            </a:r>
            <a:endParaRPr lang="zh-CN" altLang="en-US"/>
          </a:p>
        </p:txBody>
      </p:sp>
      <p:graphicFrame>
        <p:nvGraphicFramePr>
          <p:cNvPr id="4" name="内容占位符 3" descr="#chartC"/>
          <p:cNvGraphicFramePr>
            <a:graphicFrameLocks noGrp="1"/>
          </p:cNvGraphicFramePr>
          <p:nvPr>
            <p:ph idx="1"/>
          </p:nvPr>
        </p:nvGraphicFramePr>
        <p:xfrm>
          <a:off x="608400" y="1490400"/>
          <a:ext cx="10969200" cy="4759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图表 3" descr="#chartC"/>
          <p:cNvGraphicFramePr/>
          <p:nvPr/>
        </p:nvGraphicFramePr>
        <p:xfrm>
          <a:off x="2091055" y="644525"/>
          <a:ext cx="8530590" cy="5803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56615" y="280970"/>
            <a:ext cx="7768800" cy="766800"/>
          </a:xfrm>
        </p:spPr>
        <p:txBody>
          <a:bodyPr>
            <a:normAutofit fontScale="90000"/>
          </a:bodyPr>
          <a:p>
            <a:r>
              <a:rPr lang="zh-CN" altLang="en-US"/>
              <a:t>组合图表（</a:t>
            </a:r>
            <a:r>
              <a:rPr lang="zh-CN" altLang="en-US"/>
              <a:t>暂不支持）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6.xml><?xml version="1.0" encoding="utf-8"?>
<p:tagLst xmlns:p="http://schemas.openxmlformats.org/presentationml/2006/main">
  <p:tag name="COMMONDATA" val="eyJoZGlkIjoiMTU3NzlmYjI5NWRkMWM4ZWEyMTg2ZjIzNmE0ODAwZjMifQ=="/>
  <p:tag name="KSO_WPP_MARK_KEY" val="8e24b64b-9846-4c8f-94c7-b364bd989930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/>
            </a:gs>
            <a:gs pos="100000">
              <a:schemeClr val="phClr">
                <a:lumMod val="85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</Words>
  <Application>WPS 演示</Application>
  <PresentationFormat>宽屏</PresentationFormat>
  <Paragraphs>4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Office 主题​​</vt:lpstr>
      <vt:lpstr>PowerPoint 演示文稿</vt:lpstr>
      <vt:lpstr>直方图</vt:lpstr>
      <vt:lpstr>组合图表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高延春</cp:lastModifiedBy>
  <cp:revision>189</cp:revision>
  <dcterms:created xsi:type="dcterms:W3CDTF">2019-06-19T02:08:00Z</dcterms:created>
  <dcterms:modified xsi:type="dcterms:W3CDTF">2022-10-17T08:43:37Z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2052-11.1.0.12598</vt:lpwstr>
  </property>
  <property fmtid="{D5CDD505-2E9C-101B-9397-08002B2CF9AE}" pid="3" name="ICV">
    <vt:lpwstr>1CE9F8693F894A928FCB32003F11075C</vt:lpwstr>
  </property>
</Properties>
</file>