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8" r:id="rId5"/>
    <p:sldId id="257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gs" Target="tags/tag133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Hello, 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#{ </a:t>
            </a:r>
            <a:r>
              <a:rPr lang="en-US" altLang="zh-CN">
                <a:solidFill>
                  <a:srgbClr val="FF0000"/>
                </a:solidFill>
              </a:rPr>
              <a:t>#</a:t>
            </a:r>
            <a:r>
              <a:rPr lang="en-US" altLang="zh-CN">
                <a:solidFill>
                  <a:schemeClr val="accent3"/>
                </a:solidFill>
              </a:rPr>
              <a:t>n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a</a:t>
            </a:r>
            <a:r>
              <a:rPr lang="en-US" altLang="zh-CN">
                <a:solidFill>
                  <a:srgbClr val="FF0000"/>
                </a:solidFill>
              </a:rPr>
              <a:t>me }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90000" lnSpcReduction="20000"/>
          </a:bodyPr>
          <a:p>
            <a:r>
              <a:rPr lang="zh-CN" altLang="en-US">
                <a:sym typeface="+mn-ea"/>
              </a:rPr>
              <a:t>可以保留变量的样式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#{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#</a:t>
            </a:r>
            <a:r>
              <a:rPr lang="en-US" altLang="zh-CN" b="1">
                <a:solidFill>
                  <a:schemeClr val="accent4"/>
                </a:solidFill>
                <a:sym typeface="+mn-ea"/>
              </a:rPr>
              <a:t>n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a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sym typeface="+mn-ea"/>
              </a:rPr>
              <a:t>m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e }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但：如果变量存在多个样式，那么以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#{</a:t>
            </a:r>
            <a:r>
              <a:rPr lang="zh-CN" altLang="en-US">
                <a:sym typeface="+mn-ea"/>
              </a:rPr>
              <a:t>的样式为准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#</a:t>
            </a:r>
            <a:r>
              <a:rPr lang="zh-CN" altLang="en-US">
                <a:sym typeface="+mn-ea"/>
              </a:rPr>
              <a:t>和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{</a:t>
            </a:r>
            <a:r>
              <a:rPr lang="zh-CN" altLang="en-US">
                <a:sym typeface="+mn-ea"/>
              </a:rPr>
              <a:t>的样式不一样，</a:t>
            </a:r>
            <a:r>
              <a:rPr lang="zh-CN" altLang="en-US">
                <a:sym typeface="+mn-ea"/>
              </a:rPr>
              <a:t>则不替换变量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41830" y="901065"/>
            <a:ext cx="7524115" cy="1286510"/>
          </a:xfrm>
        </p:spPr>
        <p:txBody>
          <a:bodyPr>
            <a:noAutofit/>
          </a:bodyPr>
          <a:p>
            <a:r>
              <a:rPr lang="en-US" altLang="zh-CN" sz="2400"/>
              <a:t>#{ #user.nickname }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#{ #user.phone }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4" name="文本框 3" descr="#user"/>
          <p:cNvSpPr txBox="1"/>
          <p:nvPr/>
        </p:nvSpPr>
        <p:spPr>
          <a:xfrm>
            <a:off x="1843405" y="3625215"/>
            <a:ext cx="472313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如果给形状的可选文字设置一个对象，那么在占位符里可以省略掉该对象</a:t>
            </a:r>
            <a:endParaRPr lang="zh-CN" altLang="en-US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#{ nickname }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#{ phone }</a:t>
            </a:r>
            <a:endParaRPr lang="en-US" altLang="zh-CN" sz="2400"/>
          </a:p>
          <a:p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4285" y="2388870"/>
            <a:ext cx="1926590" cy="3964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295400" y="831215"/>
            <a:ext cx="2666365" cy="4985385"/>
          </a:xfrm>
        </p:spPr>
        <p:txBody>
          <a:bodyPr>
            <a:normAutofit/>
          </a:bodyPr>
          <a:lstStyle/>
          <a:p>
            <a:r>
              <a:rPr lang="en-US" altLang="zh-CN" dirty="0"/>
              <a:t>#{ #category[0]}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#category[1]}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#category[2]}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#category[3]}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#category[4]}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#category[5]}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#category[6]}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#category[7]}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#category[8]}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#category[9]}</a:t>
            </a:r>
            <a:endParaRPr lang="en-US" altLang="zh-CN" dirty="0"/>
          </a:p>
        </p:txBody>
      </p:sp>
      <p:sp>
        <p:nvSpPr>
          <p:cNvPr id="4" name="内容占位符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363720" y="958215"/>
            <a:ext cx="2666365" cy="49853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#{ #category[0]}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#category[3]}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#category[6]}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#category[6]}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内容占位符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837680" y="1025525"/>
            <a:ext cx="2666365" cy="49853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#{ #category[1]}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#category[4]}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#category[7]}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内容占位符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9192895" y="1025525"/>
            <a:ext cx="2666365" cy="49853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#{ #category[2]}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#category[5]}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#category[8]}</a:t>
            </a:r>
            <a:endParaRPr lang="en-US" altLang="zh-CN" dirty="0"/>
          </a:p>
          <a:p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"/>
</p:tagLst>
</file>

<file path=ppt/tags/tag13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33.xml><?xml version="1.0" encoding="utf-8"?>
<p:tagLst xmlns:p="http://schemas.openxmlformats.org/presentationml/2006/main">
  <p:tag name="COMMONDATA" val="eyJoZGlkIjoiMTU3NzlmYjI5NWRkMWM4ZWEyMTg2ZjIzNmE0ODAwZjMifQ=="/>
  <p:tag name="KSO_WPP_MARK_KEY" val="67aee335-8b63-4141-8b8a-c996f71516fe"/>
  <p:tag name="commondata" val="eyJoZGlkIjoiNDgwODFlYzk1ZDNlMGUwOTkyZjM1YWVhYTU1NWVhMDgifQ==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WPS 演示</Application>
  <PresentationFormat>宽屏</PresentationFormat>
  <Paragraphs>44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1_Office 主题​​</vt:lpstr>
      <vt:lpstr>Hello, #{ #name }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</cp:lastModifiedBy>
  <cp:revision>190</cp:revision>
  <dcterms:created xsi:type="dcterms:W3CDTF">2019-06-19T02:08:00Z</dcterms:created>
  <dcterms:modified xsi:type="dcterms:W3CDTF">2024-06-19T10:30:05Z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2052-12.1.0.16910</vt:lpwstr>
  </property>
  <property fmtid="{D5CDD505-2E9C-101B-9397-08002B2CF9AE}" pid="3" name="ICV">
    <vt:lpwstr>80D1212CF1E74562BE1B2B63B6869E2A</vt:lpwstr>
  </property>
</Properties>
</file>