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61" r:id="rId6"/>
    <p:sldId id="262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72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#pagination(size=10)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#pagination(size=10)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#pagination(size=10)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Pagination ShowCase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分页指令</a:t>
            </a:r>
            <a:r>
              <a:rPr lang="en-US" altLang="zh-CN"/>
              <a:t> </a:t>
            </a:r>
            <a:r>
              <a:rPr lang="zh-CN" altLang="en-US"/>
              <a:t>用法演示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Slide Pagination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828800" y="2476500"/>
          <a:ext cx="853376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565"/>
                <a:gridCol w="1218565"/>
                <a:gridCol w="1218565"/>
                <a:gridCol w="1218565"/>
                <a:gridCol w="1218565"/>
                <a:gridCol w="1218565"/>
                <a:gridCol w="1218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Slide Pagination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828800" y="2476500"/>
          <a:ext cx="853376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565"/>
                <a:gridCol w="1218565"/>
                <a:gridCol w="1218565"/>
                <a:gridCol w="1218565"/>
                <a:gridCol w="1218565"/>
                <a:gridCol w="1218565"/>
                <a:gridCol w="1218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Slide Pagination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828800" y="2476500"/>
          <a:ext cx="853376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565"/>
                <a:gridCol w="1218565"/>
                <a:gridCol w="1218565"/>
                <a:gridCol w="1218565"/>
                <a:gridCol w="1218565"/>
                <a:gridCol w="1218565"/>
                <a:gridCol w="1218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TABLE_BEAUTIFY" val="smartTable{acfb907c-5dc6-416d-9f48-bcabedb4fb99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UNIT_TABLE_BEAUTIFY" val="smartTable{acfb907c-5dc6-416d-9f48-bcabedb4fb99}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TABLE_BEAUTIFY" val="smartTable{acfb907c-5dc6-416d-9f48-bcabedb4fb99}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COMMONDATA" val="eyJoZGlkIjoiMmYyM2FkNjIwN2U1MjdmZWY0NjVjYTUzNDNlYzlhZmE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WPS 演示</Application>
  <PresentationFormat>宽屏</PresentationFormat>
  <Paragraphs>10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Pagination ShowCase</vt:lpstr>
      <vt:lpstr>Slide Pagination</vt:lpstr>
      <vt:lpstr>Slide Pagination</vt:lpstr>
      <vt:lpstr>Slide Pagination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高延春</cp:lastModifiedBy>
  <cp:revision>174</cp:revision>
  <dcterms:created xsi:type="dcterms:W3CDTF">2019-06-19T02:08:00Z</dcterms:created>
  <dcterms:modified xsi:type="dcterms:W3CDTF">2022-08-28T09:12:58Z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2052-11.1.0.12313</vt:lpwstr>
  </property>
  <property fmtid="{D5CDD505-2E9C-101B-9397-08002B2CF9AE}" pid="3" name="ICV">
    <vt:lpwstr>0C3ED140D8934C299ACBCC42212DBFED</vt:lpwstr>
  </property>
</Properties>
</file>