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0" r:id="rId5"/>
    <p:sldId id="261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</a:t>
            </a:r>
            <a:r>
              <a:rPr lang="en-US" altLang="zh-CN"/>
              <a:t>if=( #users1!= null and #users1.size() &gt; 0)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#if=( #users2!= null &amp;&amp; #users2.size()&gt;0)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#if=( #users!= null || #users.size()&gt;0)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当</a:t>
            </a:r>
            <a:r>
              <a:rPr lang="en-US" altLang="zh-CN"/>
              <a:t>user</a:t>
            </a:r>
            <a:r>
              <a:rPr lang="en-US" altLang="zh-CN"/>
              <a:t>s1</a:t>
            </a:r>
            <a:r>
              <a:rPr lang="en-US" altLang="zh-CN"/>
              <a:t>=null</a:t>
            </a:r>
            <a:r>
              <a:rPr lang="zh-CN" altLang="en-US"/>
              <a:t>时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当</a:t>
            </a:r>
            <a:r>
              <a:rPr lang="en-US" altLang="zh-CN"/>
              <a:t>users2.isEmpty()</a:t>
            </a:r>
            <a:r>
              <a:rPr lang="zh-CN" altLang="en-US"/>
              <a:t>时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当</a:t>
            </a:r>
            <a:r>
              <a:rPr lang="en-US" altLang="zh-CN"/>
              <a:t>users</a:t>
            </a:r>
            <a:r>
              <a:rPr lang="zh-CN" altLang="en-US"/>
              <a:t>有值时正常</a:t>
            </a:r>
            <a:r>
              <a:rPr lang="zh-CN" altLang="en-US"/>
              <a:t>显示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你好，</a:t>
            </a:r>
            <a:r>
              <a:rPr lang="en-US" altLang="zh-CN"/>
              <a:t>#{ #users[0].name 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COMMONDATA" val="eyJoZGlkIjoiMmYyM2FkNjIwN2U1MjdmZWY0NjVjYTUzNDNlYzlhZm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宽屏</PresentationFormat>
  <Paragraphs>8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当users1=null时删除</vt:lpstr>
      <vt:lpstr>当users2.isEmpty()时删除</vt:lpstr>
      <vt:lpstr>当users有值时正常显示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高延春</cp:lastModifiedBy>
  <cp:revision>178</cp:revision>
  <dcterms:created xsi:type="dcterms:W3CDTF">2019-06-19T02:08:00Z</dcterms:created>
  <dcterms:modified xsi:type="dcterms:W3CDTF">2022-08-29T14:54:46Z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0C3ED140D8934C299ACBCC42212DBFED</vt:lpwstr>
  </property>
</Properties>
</file>