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5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95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133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tags" Target="../tags/tag124.xml"/><Relationship Id="rId16" Type="http://schemas.openxmlformats.org/officeDocument/2006/relationships/tags" Target="../tags/tag123.xml"/><Relationship Id="rId15" Type="http://schemas.openxmlformats.org/officeDocument/2006/relationships/tags" Target="../tags/tag122.xml"/><Relationship Id="rId14" Type="http://schemas.openxmlformats.org/officeDocument/2006/relationships/tags" Target="../tags/tag121.xml"/><Relationship Id="rId13" Type="http://schemas.openxmlformats.org/officeDocument/2006/relationships/tags" Target="../tags/tag120.xml"/><Relationship Id="rId12" Type="http://schemas.openxmlformats.org/officeDocument/2006/relationships/tags" Target="../tags/tag1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tags" Target="../tags/tag125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" Type="http://schemas.openxmlformats.org/officeDocument/2006/relationships/tags" Target="../tags/tag1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Hello, 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#{ </a:t>
            </a:r>
            <a:r>
              <a:rPr lang="en-US" altLang="zh-CN">
                <a:solidFill>
                  <a:srgbClr val="FF0000"/>
                </a:solidFill>
              </a:rPr>
              <a:t>#</a:t>
            </a:r>
            <a:r>
              <a:rPr lang="en-US" altLang="zh-CN">
                <a:solidFill>
                  <a:schemeClr val="accent3"/>
                </a:solidFill>
              </a:rPr>
              <a:t>n</a:t>
            </a:r>
            <a:r>
              <a:rPr lang="en-US" altLang="zh-CN">
                <a:solidFill>
                  <a:srgbClr val="FF0000"/>
                </a:solidFill>
                <a:highlight>
                  <a:srgbClr val="FFFF00"/>
                </a:highlight>
              </a:rPr>
              <a:t>a</a:t>
            </a:r>
            <a:r>
              <a:rPr lang="en-US" altLang="zh-CN">
                <a:solidFill>
                  <a:srgbClr val="FF0000"/>
                </a:solidFill>
              </a:rPr>
              <a:t>me } 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 fontScale="90000" lnSpcReduction="20000"/>
          </a:bodyPr>
          <a:p>
            <a:r>
              <a:rPr lang="zh-CN" altLang="en-US">
                <a:sym typeface="+mn-ea"/>
              </a:rPr>
              <a:t>可以保留变量的样式</a:t>
            </a:r>
            <a:r>
              <a:rPr lang="en-US" altLang="zh-CN">
                <a:sym typeface="+mn-ea"/>
              </a:rPr>
              <a:t> </a:t>
            </a:r>
            <a:r>
              <a:rPr lang="en-US" altLang="zh-CN" b="1">
                <a:gradFill>
                  <a:gsLst>
                    <a:gs pos="50000">
                      <a:schemeClr val="accent1"/>
                    </a:gs>
                    <a:gs pos="0">
                      <a:schemeClr val="accent1">
                        <a:lumMod val="25000"/>
                        <a:lumOff val="75000"/>
                      </a:schemeClr>
                    </a:gs>
                    <a:gs pos="100000">
                      <a:schemeClr val="accent1">
                        <a:lumMod val="85000"/>
                      </a:schemeClr>
                    </a:gs>
                  </a:gsLst>
                  <a:lin ang="5400000" scaled="1"/>
                </a:gradFill>
                <a:sym typeface="+mn-ea"/>
              </a:rPr>
              <a:t>#{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 #</a:t>
            </a:r>
            <a:r>
              <a:rPr lang="en-US" altLang="zh-CN" b="1">
                <a:solidFill>
                  <a:schemeClr val="accent4"/>
                </a:solidFill>
                <a:sym typeface="+mn-ea"/>
              </a:rPr>
              <a:t>n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a</a:t>
            </a:r>
            <a:r>
              <a:rPr lang="en-US" altLang="zh-CN" b="1">
                <a:solidFill>
                  <a:schemeClr val="accent2">
                    <a:lumMod val="75000"/>
                  </a:schemeClr>
                </a:solidFill>
                <a:sym typeface="+mn-ea"/>
              </a:rPr>
              <a:t>m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e }</a:t>
            </a:r>
            <a:endParaRPr lang="en-US" altLang="zh-CN" b="1">
              <a:solidFill>
                <a:srgbClr val="FF0000"/>
              </a:solidFill>
              <a:sym typeface="+mn-ea"/>
            </a:endParaRPr>
          </a:p>
          <a:p>
            <a:r>
              <a:rPr lang="zh-CN" altLang="en-US">
                <a:sym typeface="+mn-ea"/>
              </a:rPr>
              <a:t>但：如果变量存在多个样式，那么以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#{</a:t>
            </a:r>
            <a:r>
              <a:rPr lang="zh-CN" altLang="en-US">
                <a:sym typeface="+mn-ea"/>
              </a:rPr>
              <a:t>的样式为准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如果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#</a:t>
            </a:r>
            <a:r>
              <a:rPr lang="zh-CN" altLang="en-US">
                <a:sym typeface="+mn-ea"/>
              </a:rPr>
              <a:t>和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{</a:t>
            </a:r>
            <a:r>
              <a:rPr lang="zh-CN" altLang="en-US">
                <a:sym typeface="+mn-ea"/>
              </a:rPr>
              <a:t>的样式不一样，</a:t>
            </a:r>
            <a:r>
              <a:rPr lang="zh-CN" altLang="en-US">
                <a:sym typeface="+mn-ea"/>
              </a:rPr>
              <a:t>则不替换变量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1295400" y="831215"/>
            <a:ext cx="2666365" cy="4985385"/>
          </a:xfrm>
        </p:spPr>
        <p:txBody>
          <a:bodyPr>
            <a:normAutofit/>
          </a:bodyPr>
          <a:lstStyle/>
          <a:p>
            <a:r>
              <a:rPr lang="en-US" altLang="zh-CN" dirty="0"/>
              <a:t>#{ #category[0]}</a:t>
            </a:r>
            <a:endParaRPr lang="en-US" altLang="zh-CN" dirty="0"/>
          </a:p>
          <a:p>
            <a:r>
              <a:rPr lang="en-US" altLang="zh-CN">
                <a:sym typeface="+mn-ea"/>
              </a:rPr>
              <a:t>#{ #category[1]}</a:t>
            </a:r>
            <a:endParaRPr lang="en-US" altLang="zh-CN" dirty="0"/>
          </a:p>
          <a:p>
            <a:r>
              <a:rPr lang="en-US" altLang="zh-CN">
                <a:sym typeface="+mn-ea"/>
              </a:rPr>
              <a:t>#{ #category[2]}</a:t>
            </a:r>
            <a:endParaRPr lang="en-US" altLang="zh-CN" dirty="0"/>
          </a:p>
          <a:p>
            <a:r>
              <a:rPr lang="en-US" altLang="zh-CN">
                <a:sym typeface="+mn-ea"/>
              </a:rPr>
              <a:t>#{ #category[3]}</a:t>
            </a:r>
            <a:endParaRPr lang="en-US" altLang="zh-CN" dirty="0"/>
          </a:p>
          <a:p>
            <a:r>
              <a:rPr lang="en-US" altLang="zh-CN">
                <a:sym typeface="+mn-ea"/>
              </a:rPr>
              <a:t>#{ #category[4]}</a:t>
            </a:r>
            <a:endParaRPr lang="en-US" altLang="zh-CN" dirty="0"/>
          </a:p>
          <a:p>
            <a:r>
              <a:rPr lang="en-US" altLang="zh-CN">
                <a:sym typeface="+mn-ea"/>
              </a:rPr>
              <a:t>#{ #category[5]}</a:t>
            </a:r>
            <a:endParaRPr lang="en-US" altLang="zh-CN" dirty="0"/>
          </a:p>
          <a:p>
            <a:r>
              <a:rPr lang="en-US" altLang="zh-CN">
                <a:sym typeface="+mn-ea"/>
              </a:rPr>
              <a:t>#{ #category[6]}</a:t>
            </a:r>
            <a:endParaRPr lang="en-US" altLang="zh-CN" dirty="0"/>
          </a:p>
          <a:p>
            <a:r>
              <a:rPr lang="en-US" altLang="zh-CN">
                <a:sym typeface="+mn-ea"/>
              </a:rPr>
              <a:t>#{ #category[7]}</a:t>
            </a:r>
            <a:endParaRPr lang="en-US" altLang="zh-CN" dirty="0"/>
          </a:p>
          <a:p>
            <a:r>
              <a:rPr lang="en-US" altLang="zh-CN">
                <a:sym typeface="+mn-ea"/>
              </a:rPr>
              <a:t>#{ #category[8]}</a:t>
            </a:r>
            <a:endParaRPr lang="en-US" altLang="zh-CN" dirty="0"/>
          </a:p>
          <a:p>
            <a:r>
              <a:rPr lang="en-US" altLang="zh-CN">
                <a:sym typeface="+mn-ea"/>
              </a:rPr>
              <a:t>#{ #category[9]}</a:t>
            </a:r>
            <a:endParaRPr lang="en-US" altLang="zh-CN" dirty="0"/>
          </a:p>
        </p:txBody>
      </p:sp>
      <p:sp>
        <p:nvSpPr>
          <p:cNvPr id="4" name="内容占位符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363720" y="958215"/>
            <a:ext cx="2666365" cy="498538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#{ #category[0]}</a:t>
            </a:r>
            <a:endParaRPr lang="en-US" altLang="zh-CN" dirty="0"/>
          </a:p>
          <a:p>
            <a:r>
              <a:rPr lang="en-US" altLang="zh-CN">
                <a:sym typeface="+mn-ea"/>
              </a:rPr>
              <a:t>#{ #category[3]}</a:t>
            </a:r>
            <a:endParaRPr lang="en-US" altLang="zh-CN" dirty="0"/>
          </a:p>
          <a:p>
            <a:r>
              <a:rPr lang="en-US" altLang="zh-CN">
                <a:sym typeface="+mn-ea"/>
              </a:rPr>
              <a:t>#{ #category[6]}</a:t>
            </a:r>
            <a:endParaRPr lang="en-US" altLang="zh-CN" dirty="0"/>
          </a:p>
          <a:p>
            <a:r>
              <a:rPr lang="en-US" altLang="zh-CN">
                <a:sym typeface="+mn-ea"/>
              </a:rPr>
              <a:t>#{ #category[6]}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内容占位符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837680" y="1025525"/>
            <a:ext cx="2666365" cy="498538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#{ #category[1]}</a:t>
            </a:r>
            <a:endParaRPr lang="en-US" altLang="zh-CN" dirty="0"/>
          </a:p>
          <a:p>
            <a:r>
              <a:rPr lang="en-US" altLang="zh-CN">
                <a:sym typeface="+mn-ea"/>
              </a:rPr>
              <a:t>#{ #category[4]}</a:t>
            </a:r>
            <a:endParaRPr lang="en-US" altLang="zh-CN" dirty="0"/>
          </a:p>
          <a:p>
            <a:r>
              <a:rPr lang="en-US" altLang="zh-CN">
                <a:sym typeface="+mn-ea"/>
              </a:rPr>
              <a:t>#{ #category[7]}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内容占位符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9192895" y="1025525"/>
            <a:ext cx="2666365" cy="498538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#{ #category[2]}</a:t>
            </a:r>
            <a:endParaRPr lang="en-US" altLang="zh-CN" dirty="0"/>
          </a:p>
          <a:p>
            <a:r>
              <a:rPr lang="en-US" altLang="zh-CN">
                <a:sym typeface="+mn-ea"/>
              </a:rPr>
              <a:t>#{ #category[5]}</a:t>
            </a:r>
            <a:endParaRPr lang="en-US" altLang="zh-CN" dirty="0"/>
          </a:p>
          <a:p>
            <a:r>
              <a:rPr lang="en-US" altLang="zh-CN">
                <a:sym typeface="+mn-ea"/>
              </a:rPr>
              <a:t>#{ #category[8]}</a:t>
            </a:r>
            <a:endParaRPr lang="en-US" altLang="zh-CN" dirty="0"/>
          </a:p>
          <a:p>
            <a:endParaRPr lang="en-US" altLang="zh-CN" dirty="0"/>
          </a:p>
        </p:txBody>
      </p:sp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125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8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"/>
</p:tagLst>
</file>

<file path=ppt/tags/tag131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"/>
</p:tagLst>
</file>

<file path=ppt/tags/tag13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133.xml><?xml version="1.0" encoding="utf-8"?>
<p:tagLst xmlns:p="http://schemas.openxmlformats.org/presentationml/2006/main">
  <p:tag name="COMMONDATA" val="eyJoZGlkIjoiMTU3NzlmYjI5NWRkMWM4ZWEyMTg2ZjIzNmE0ODAwZjMifQ=="/>
  <p:tag name="KSO_WPP_MARK_KEY" val="67aee335-8b63-4141-8b8a-c996f71516fe"/>
  <p:tag name="commondata" val="eyJoZGlkIjoiNDgwODFlYzk1ZDNlMGUwOTkyZjM1YWVhYTU1NWVhMDgifQ==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399</Words>
  <Application>WPS 演示</Application>
  <PresentationFormat>宽屏</PresentationFormat>
  <Paragraphs>34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1_Office 主题​​</vt:lpstr>
      <vt:lpstr>Hello, #{ #name }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高</cp:lastModifiedBy>
  <cp:revision>187</cp:revision>
  <dcterms:created xsi:type="dcterms:W3CDTF">2019-06-19T02:08:00Z</dcterms:created>
  <dcterms:modified xsi:type="dcterms:W3CDTF">2024-05-03T08:06:20Z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2052-12.1.0.16388</vt:lpwstr>
  </property>
  <property fmtid="{D5CDD505-2E9C-101B-9397-08002B2CF9AE}" pid="3" name="ICV">
    <vt:lpwstr>80D1212CF1E74562BE1B2B63B6869E2A</vt:lpwstr>
  </property>
</Properties>
</file>