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8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2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28.xml"/><Relationship Id="rId2" Type="http://schemas.openxmlformats.org/officeDocument/2006/relationships/image" Target="../media/image2.png"/><Relationship Id="rId1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#im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120" y="628015"/>
            <a:ext cx="1457325" cy="25050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8637905" y="628015"/>
            <a:ext cx="1457325" cy="2505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1170" y="3378835"/>
            <a:ext cx="880491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左侧这个图片带</a:t>
            </a:r>
            <a:r>
              <a:rPr lang="en-US" altLang="zh-CN"/>
              <a:t> #img1</a:t>
            </a:r>
            <a:r>
              <a:rPr lang="zh-CN" altLang="en-US"/>
              <a:t>，</a:t>
            </a:r>
            <a:r>
              <a:rPr lang="en-US" altLang="zh-CN"/>
              <a:t>                                                                  </a:t>
            </a:r>
            <a:r>
              <a:rPr lang="zh-CN" altLang="en-US"/>
              <a:t>右侧图片不</a:t>
            </a:r>
            <a:r>
              <a:rPr lang="zh-CN" altLang="en-US"/>
              <a:t>带。</a:t>
            </a:r>
            <a:endParaRPr lang="zh-CN" altLang="en-US"/>
          </a:p>
          <a:p>
            <a:r>
              <a:rPr lang="zh-CN" altLang="en-US"/>
              <a:t>但是</a:t>
            </a:r>
            <a:r>
              <a:rPr lang="en-US" altLang="zh-CN"/>
              <a:t>2</a:t>
            </a:r>
            <a:r>
              <a:rPr lang="zh-CN" altLang="en-US"/>
              <a:t>个图片都会被</a:t>
            </a:r>
            <a:r>
              <a:rPr lang="zh-CN" altLang="en-US"/>
              <a:t>替换。</a:t>
            </a:r>
            <a:endParaRPr lang="zh-CN" altLang="en-US"/>
          </a:p>
          <a:p>
            <a:endParaRPr lang="zh-CN" altLang="en-US" sz="2000"/>
          </a:p>
          <a:p>
            <a:r>
              <a:rPr lang="zh-CN" altLang="en-US" sz="1400"/>
              <a:t>作为程序员，应该可以理解，如果是相同的图片，ppt底层是存了一份源图片，然后在ppt里引用了2次该图片。</a:t>
            </a:r>
            <a:endParaRPr lang="zh-CN" altLang="en-US" sz="1400"/>
          </a:p>
          <a:p>
            <a:r>
              <a:rPr lang="zh-CN" altLang="en-US" sz="1400"/>
              <a:t>所以会出现，图片替换后，所有引用的地方都发生了变化。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如果要解决，就得不改变原图片，而是重新插入一个新的图片，并将占位图片的位置、尺寸等信息复制过来。</a:t>
            </a:r>
            <a:endParaRPr lang="zh-CN" altLang="en-US" sz="1400"/>
          </a:p>
          <a:p>
            <a:r>
              <a:rPr lang="zh-CN" altLang="en-US" sz="1400"/>
              <a:t>这个代码复杂度就变大了。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从用户（开发人员）体验来说，我同意这是一个bug。</a:t>
            </a:r>
            <a:endParaRPr lang="zh-CN" altLang="en-US" sz="1400"/>
          </a:p>
          <a:p>
            <a:r>
              <a:rPr lang="zh-CN" altLang="en-US" sz="1400"/>
              <a:t>但是从成本收益来说，我还是</a:t>
            </a:r>
            <a:r>
              <a:rPr lang="zh-CN" altLang="en-US" sz="1400">
                <a:solidFill>
                  <a:srgbClr val="FF0000"/>
                </a:solidFill>
              </a:rPr>
              <a:t>建议，用2个不同的图片来占位</a:t>
            </a:r>
            <a:r>
              <a:rPr lang="zh-CN" altLang="en-US" sz="1400"/>
              <a:t>。</a:t>
            </a:r>
            <a:endParaRPr lang="zh-CN" altLang="en-US" sz="1400"/>
          </a:p>
          <a:p>
            <a:r>
              <a:rPr lang="zh-CN" altLang="en-US" sz="1400"/>
              <a:t>并且这在开发测试阶段就能被发现，不会是一个隐藏的坑。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#img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85" y="1543050"/>
            <a:ext cx="3935095" cy="39350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d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81663099A55ADF3DFAC11A59D8E4EA8C&quot;,&quot;placeholderUnitType&quot;:[&quot;all&quot;],&quot;rotation&quot;:0}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29.xml><?xml version="1.0" encoding="utf-8"?>
<p:tagLst xmlns:p="http://schemas.openxmlformats.org/presentationml/2006/main">
  <p:tag name="COMMONDATA" val="eyJoZGlkIjoiMTU3NzlmYjI5NWRkMWM4ZWEyMTg2ZjIzNmE0ODAwZjMifQ=="/>
  <p:tag name="KSO_WPP_MARK_KEY" val="8e24b64b-9846-4c8f-94c7-b364bd989930"/>
  <p:tag name="commondata" val="eyJoZGlkIjoiMmYyM2FkNjIwN2U1MjdmZWY0NjVjYTUzNDNlYzlhZmE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WPS 演示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高延春</cp:lastModifiedBy>
  <cp:revision>193</cp:revision>
  <dcterms:created xsi:type="dcterms:W3CDTF">2019-06-19T02:08:00Z</dcterms:created>
  <dcterms:modified xsi:type="dcterms:W3CDTF">2023-10-31T02:59:54Z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1CE9F8693F894A928FCB32003F11075C</vt:lpwstr>
  </property>
</Properties>
</file>