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8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28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27.xml"/><Relationship Id="rId2" Type="http://schemas.openxmlformats.org/officeDocument/2006/relationships/image" Target="../media/image2.png"/><Relationship Id="rId1" Type="http://schemas.openxmlformats.org/officeDocument/2006/relationships/tags" Target="../tags/tag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#im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655" y="1689100"/>
            <a:ext cx="1457325" cy="2505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#img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85" y="1543050"/>
            <a:ext cx="3935095" cy="39350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d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VALUE" val="1520*1520"/>
  <p:tag name="KSO_WM_UNIT_TYPE" val="d"/>
  <p:tag name="KSO_WM_UNIT_INDEX" val="1"/>
  <p:tag name="KSO_WM_UNIT_SUPPORT_UNIT_TYPE" val="[&quot;all&quot;]"/>
  <p:tag name="KSO_WM_UNIT_PLACEHOLDER_TYPE" val="{&quot;md4&quot;:&quot;81663099A55ADF3DFAC11A59D8E4EA8C&quot;,&quot;placeholderUnitType&quot;:[&quot;all&quot;],&quot;rotation&quot;:0}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28.xml><?xml version="1.0" encoding="utf-8"?>
<p:tagLst xmlns:p="http://schemas.openxmlformats.org/presentationml/2006/main">
  <p:tag name="COMMONDATA" val="eyJoZGlkIjoiMTU3NzlmYjI5NWRkMWM4ZWEyMTg2ZjIzNmE0ODAwZjMifQ=="/>
  <p:tag name="KSO_WPP_MARK_KEY" val="8e24b64b-9846-4c8f-94c7-b364bd98993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高延春</cp:lastModifiedBy>
  <cp:revision>191</cp:revision>
  <dcterms:created xsi:type="dcterms:W3CDTF">2019-06-19T02:08:00Z</dcterms:created>
  <dcterms:modified xsi:type="dcterms:W3CDTF">2023-05-26T08:35:04Z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1CE9F8693F894A928FCB32003F11075C</vt:lpwstr>
  </property>
</Properties>
</file>