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1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8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2956"/>
          <c:y val="0.146266666666667"/>
          <c:w val="0.94144"/>
          <c:h val="0.766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658229"/>
        <c:axId val="645879090"/>
      </c:barChart>
      <c:catAx>
        <c:axId val="41365822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5879090"/>
        <c:crosses val="autoZero"/>
        <c:auto val="1"/>
        <c:lblAlgn val="ctr"/>
        <c:lblOffset val="100"/>
        <c:noMultiLvlLbl val="0"/>
      </c:catAx>
      <c:valAx>
        <c:axId val="64587909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365822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</a:t>
            </a:r>
            <a:r>
              <a:rPr lang="en-US" altLang="zh-CN"/>
              <a:t>for = #pages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</a:t>
            </a:r>
            <a:r>
              <a:rPr lang="en-US" altLang="zh-CN"/>
              <a:t>for=#users1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</a:t>
            </a:r>
            <a:r>
              <a:rPr lang="en-US" altLang="zh-CN"/>
              <a:t>for=#users2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Slide For-Directive</a:t>
            </a:r>
            <a:endParaRPr lang="en-US" altLang="zh-CN"/>
          </a:p>
        </p:txBody>
      </p:sp>
      <p:graphicFrame>
        <p:nvGraphicFramePr>
          <p:cNvPr id="3" name="图表 2" descr="#pages[#_index_]['chart']"/>
          <p:cNvGraphicFramePr/>
          <p:nvPr/>
        </p:nvGraphicFramePr>
        <p:xfrm>
          <a:off x="507365" y="1498600"/>
          <a:ext cx="5370830" cy="4591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表格 4" descr="#pages[#_index_]['table']"/>
          <p:cNvGraphicFramePr/>
          <p:nvPr>
            <p:custDataLst>
              <p:tags r:id="rId2"/>
            </p:custDataLst>
          </p:nvPr>
        </p:nvGraphicFramePr>
        <p:xfrm>
          <a:off x="6096000" y="1431290"/>
          <a:ext cx="5643880" cy="281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970"/>
                <a:gridCol w="1410970"/>
                <a:gridCol w="1410970"/>
                <a:gridCol w="1410970"/>
              </a:tblGrid>
              <a:tr h="7861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样式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6"/>
                          </a:solidFill>
                          <a:highlight>
                            <a:srgbClr val="FFFF00"/>
                          </a:highlight>
                        </a:rPr>
                        <a:t>样式</a:t>
                      </a:r>
                      <a:r>
                        <a:rPr lang="en-US" altLang="zh-CN"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3"/>
                          </a:solidFill>
                        </a:rPr>
                        <a:t>样式</a:t>
                      </a:r>
                      <a:r>
                        <a:rPr lang="en-US" altLang="zh-CN">
                          <a:solidFill>
                            <a:schemeClr val="accent3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775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762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样式</a:t>
                      </a:r>
                      <a:r>
                        <a:rPr lang="en-US" altLang="zh-CN" sz="2800"/>
                        <a:t>4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样式</a:t>
                      </a:r>
                      <a:r>
                        <a:rPr lang="en-US" altLang="zh-CN" sz="1200"/>
                        <a:t>5</a:t>
                      </a:r>
                      <a:endParaRPr lang="en-US" altLang="zh-CN" sz="1200"/>
                    </a:p>
                  </a:txBody>
                  <a:tcPr/>
                </a:tc>
              </a:tr>
              <a:tr h="6775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099935" y="8623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第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#{#pages[#_index_]['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page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']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页</a:t>
            </a:r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 descr="#pages[#_index_]['img'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20" y="4366260"/>
            <a:ext cx="1717040" cy="18059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757805" y="2709545"/>
            <a:ext cx="6870065" cy="705485"/>
          </a:xfrm>
        </p:spPr>
        <p:txBody>
          <a:bodyPr>
            <a:normAutofit fontScale="90000"/>
          </a:bodyPr>
          <a:p>
            <a:r>
              <a:rPr lang="zh-CN"/>
              <a:t>定位演示，看看插入的幻灯片位置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null </a:t>
            </a:r>
            <a:r>
              <a:rPr lang="zh-CN" altLang="en-US"/>
              <a:t>会被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isEmpty()</a:t>
            </a:r>
            <a:r>
              <a:rPr lang="zh-CN" altLang="en-US"/>
              <a:t>也会被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6e7d8082-a54d-4c11-a18b-70beb26c6d76}"/>
  <p:tag name="TABLE_ENDDRAG_ORIGIN_RECT" val="444*221"/>
  <p:tag name="TABLE_ENDDRAG_RECT" val="483*167*444*22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COMMONDATA" val="eyJoZGlkIjoiYjBiNDk5NDhjYTE0ZDkzNWI1ODg5ZmM3NWQwODVjMDAifQ=="/>
  <p:tag name="commondata" val="eyJoZGlkIjoiNDgwODFlYzk1ZDNlMGUwOTkyZjM1YWVhYTU1NWVhMD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WPS 演示</Application>
  <PresentationFormat>宽屏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Slide For-Directive</vt:lpstr>
      <vt:lpstr>定位演示，看看插入的幻灯片位置</vt:lpstr>
      <vt:lpstr>null 会被删除</vt:lpstr>
      <vt:lpstr>isEmpty()也会被删除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</cp:lastModifiedBy>
  <cp:revision>187</cp:revision>
  <dcterms:created xsi:type="dcterms:W3CDTF">2019-06-19T02:08:00Z</dcterms:created>
  <dcterms:modified xsi:type="dcterms:W3CDTF">2024-06-29T01:45:45Z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2052-12.1.0.16910</vt:lpwstr>
  </property>
  <property fmtid="{D5CDD505-2E9C-101B-9397-08002B2CF9AE}" pid="3" name="ICV">
    <vt:lpwstr>0C3ED140D8934C299ACBCC42212DBFED</vt:lpwstr>
  </property>
</Properties>
</file>