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59" r:id="rId4"/>
    <p:sldId id="264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645" y="544195"/>
            <a:ext cx="9799320" cy="1266825"/>
          </a:xfrm>
        </p:spPr>
        <p:txBody>
          <a:bodyPr>
            <a:normAutofit/>
          </a:bodyPr>
          <a:p>
            <a:r>
              <a:rPr lang="zh-CN" altLang="en-US"/>
              <a:t>动态表格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1886540"/>
            <a:ext cx="9799200" cy="1472400"/>
          </a:xfrm>
        </p:spPr>
        <p:txBody>
          <a:bodyPr/>
          <a:p>
            <a:r>
              <a:rPr lang="en-US" altLang="zh-CN"/>
              <a:t>#tableA </a:t>
            </a:r>
            <a:r>
              <a:rPr lang="zh-CN" altLang="en-US"/>
              <a:t>是静态表格，数据填不满</a:t>
            </a:r>
            <a:r>
              <a:rPr lang="en-US" altLang="zh-CN"/>
              <a:t>UI</a:t>
            </a:r>
            <a:r>
              <a:rPr lang="zh-CN" altLang="en-US"/>
              <a:t>就留空，数据超了就报错。</a:t>
            </a:r>
            <a:endParaRPr lang="zh-CN" altLang="en-US"/>
          </a:p>
          <a:p>
            <a:r>
              <a:rPr lang="en-US" altLang="zh-CN"/>
              <a:t>#for = #tableA </a:t>
            </a:r>
            <a:r>
              <a:rPr lang="zh-CN" altLang="en-US"/>
              <a:t>是动态表格，</a:t>
            </a:r>
            <a:r>
              <a:rPr lang="en-US" altLang="zh-CN"/>
              <a:t>UI</a:t>
            </a:r>
            <a:r>
              <a:rPr lang="zh-CN" altLang="en-US"/>
              <a:t>会自动匹配数据的行列。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3274060"/>
            <a:ext cx="2447925" cy="325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45" y="3274060"/>
            <a:ext cx="2276475" cy="3143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行、列不够会自动加，用最后一行、列作为模板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以表格为单位设置样式，新增的行也会跟随</a:t>
            </a:r>
            <a:r>
              <a:rPr lang="zh-CN" altLang="en-US"/>
              <a:t>样式</a:t>
            </a:r>
            <a:endParaRPr lang="zh-CN" altLang="en-US"/>
          </a:p>
        </p:txBody>
      </p:sp>
      <p:graphicFrame>
        <p:nvGraphicFramePr>
          <p:cNvPr id="2" name="表格 1" descr="#for = #tableA"/>
          <p:cNvGraphicFramePr/>
          <p:nvPr>
            <p:custDataLst>
              <p:tags r:id="rId2"/>
            </p:custDataLst>
          </p:nvPr>
        </p:nvGraphicFramePr>
        <p:xfrm>
          <a:off x="1031240" y="4009390"/>
          <a:ext cx="10129520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833370" y="353187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单独给单元格设置样式，新增的行</a:t>
            </a:r>
            <a:r>
              <a:rPr lang="zh-CN" altLang="en-US">
                <a:solidFill>
                  <a:srgbClr val="FF0000"/>
                </a:solidFill>
              </a:rPr>
              <a:t>不会</a:t>
            </a:r>
            <a:r>
              <a:rPr lang="zh-CN" altLang="en-US"/>
              <a:t>跟随</a:t>
            </a:r>
            <a:r>
              <a:rPr lang="zh-CN" altLang="en-US"/>
              <a:t>样式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81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</a:t>
            </a:r>
            <a:r>
              <a:rPr lang="en-US" altLang="zh-CN"/>
              <a:t> </a:t>
            </a:r>
            <a:r>
              <a:rPr lang="zh-CN" altLang="en-US"/>
              <a:t>多了会自动删，从最后一行、列开始删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UNIT_TABLE_BEAUTIFY" val="smartTable{c9dca922-ed01-4d61-92e5-b41cf64ee7dc}"/>
  <p:tag name="TABLE_ENDDRAG_ORIGIN_RECT" val="797*90"/>
  <p:tag name="TABLE_ENDDRAG_RECT" val="100*85*797*90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67.xml><?xml version="1.0" encoding="utf-8"?>
<p:tagLst xmlns:p="http://schemas.openxmlformats.org/presentationml/2006/main">
  <p:tag name="KSO_WM_UNIT_TABLE_BEAUTIFY" val="smartTable{edbdf1b5-2a7b-40a7-9b81-92b8ccf1bee6}"/>
  <p:tag name="TABLE_ENDDRAG_ORIGIN_RECT" val="797*90"/>
  <p:tag name="TABLE_ENDDRAG_RECT" val="100*85*797*90"/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COMMONDATA" val="eyJoZGlkIjoiMTU3NzlmYjI5NWRkMWM4ZWEyMTg2ZjIzNmE0ODAwZjMifQ=="/>
  <p:tag name="KSO_WPP_MARK_KEY" val="0603238a-29b0-4fde-ba8a-21be2b30213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13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动态表格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186</cp:revision>
  <dcterms:created xsi:type="dcterms:W3CDTF">2019-06-19T02:08:00Z</dcterms:created>
  <dcterms:modified xsi:type="dcterms:W3CDTF">2023-09-06T02:25:31Z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0C3ED140D8934C299ACBCC42212DBFED</vt:lpwstr>
  </property>
</Properties>
</file>