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标题A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第1季度</c:v>
                </c:pt>
                <c:pt idx="1">
                  <c:v>第2季度</c:v>
                </c:pt>
                <c:pt idx="2">
                  <c:v>第3季度</c:v>
                </c:pt>
                <c:pt idx="3">
                  <c:v>第4季度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164795"/>
        <c:axId val="449331304"/>
      </c:barChart>
      <c:catAx>
        <c:axId val="8391647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331304"/>
        <c:crosses val="autoZero"/>
        <c:auto val="1"/>
        <c:lblAlgn val="ctr"/>
        <c:lblOffset val="100"/>
        <c:noMultiLvlLbl val="0"/>
      </c:catAx>
      <c:valAx>
        <c:axId val="44933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9164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164795"/>
        <c:axId val="449331304"/>
      </c:barChart>
      <c:catAx>
        <c:axId val="8391647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331304"/>
        <c:crosses val="autoZero"/>
        <c:auto val="1"/>
        <c:lblAlgn val="ctr"/>
        <c:lblOffset val="100"/>
        <c:noMultiLvlLbl val="0"/>
      </c:catAx>
      <c:valAx>
        <c:axId val="44933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9164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</a:t>
            </a:r>
            <a:r>
              <a:rPr altLang="en-US"/>
              <a:t>系列变</a:t>
            </a:r>
            <a:r>
              <a:rPr lang="en-US" altLang="zh-CN"/>
              <a:t>3</a:t>
            </a:r>
            <a:r>
              <a:rPr altLang="en-US"/>
              <a:t>系列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4</a:t>
            </a:r>
            <a:r>
              <a:rPr altLang="en-US"/>
              <a:t>系列变</a:t>
            </a:r>
            <a:r>
              <a:rPr lang="en-US" altLang="zh-CN"/>
              <a:t>3</a:t>
            </a:r>
            <a:r>
              <a:rPr altLang="en-US"/>
              <a:t>系列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3208115"/>
        <c:axId val="50316867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23208115"/>
        <c:axId val="503168670"/>
      </c:lineChart>
      <c:catAx>
        <c:axId val="9232081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3168670"/>
        <c:crosses val="autoZero"/>
        <c:auto val="1"/>
        <c:lblAlgn val="ctr"/>
        <c:lblOffset val="100"/>
        <c:noMultiLvlLbl val="0"/>
      </c:catAx>
      <c:valAx>
        <c:axId val="5031686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32081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.xml"/><Relationship Id="rId1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 descr="#chartA"/>
          <p:cNvGraphicFramePr/>
          <p:nvPr/>
        </p:nvGraphicFramePr>
        <p:xfrm>
          <a:off x="229235" y="798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 descr="#chartB"/>
          <p:cNvGraphicFramePr/>
          <p:nvPr/>
        </p:nvGraphicFramePr>
        <p:xfrm>
          <a:off x="6678295" y="1323340"/>
          <a:ext cx="5236210" cy="440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 descr="#chartB"/>
          <p:cNvGraphicFramePr/>
          <p:nvPr>
            <p:custDataLst>
              <p:tags r:id="rId3"/>
            </p:custDataLst>
          </p:nvPr>
        </p:nvGraphicFramePr>
        <p:xfrm>
          <a:off x="228600" y="1323340"/>
          <a:ext cx="5611495" cy="4528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直方图</a:t>
            </a:r>
            <a:endParaRPr lang="zh-CN" altLang="en-US"/>
          </a:p>
        </p:txBody>
      </p:sp>
      <p:graphicFrame>
        <p:nvGraphicFramePr>
          <p:cNvPr id="4" name="内容占位符 3" descr="#chartC"/>
          <p:cNvGraphicFramePr>
            <a:graphicFrameLocks noGrp="1"/>
          </p:cNvGraphicFramePr>
          <p:nvPr>
            <p:ph idx="1"/>
          </p:nvPr>
        </p:nvGraphicFramePr>
        <p:xfrm>
          <a:off x="608330" y="1490345"/>
          <a:ext cx="5487670" cy="352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 descr="#chartC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32550" y="1490345"/>
          <a:ext cx="5487670" cy="352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 descr="#chartC"/>
          <p:cNvGraphicFramePr/>
          <p:nvPr/>
        </p:nvGraphicFramePr>
        <p:xfrm>
          <a:off x="2091055" y="644525"/>
          <a:ext cx="8530590" cy="580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6615" y="280970"/>
            <a:ext cx="7768800" cy="766800"/>
          </a:xfrm>
        </p:spPr>
        <p:txBody>
          <a:bodyPr>
            <a:normAutofit fontScale="90000"/>
          </a:bodyPr>
          <a:p>
            <a:r>
              <a:rPr lang="zh-CN" altLang="en-US"/>
              <a:t>组合图表（</a:t>
            </a:r>
            <a:r>
              <a:rPr lang="zh-CN" altLang="en-US"/>
              <a:t>暂不支持）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MTU3NzlmYjI5NWRkMWM4ZWEyMTg2ZjIzNmE0ODAwZjMifQ=="/>
  <p:tag name="KSO_WPP_MARK_KEY" val="8e24b64b-9846-4c8f-94c7-b364bd98993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直方图</vt:lpstr>
      <vt:lpstr>组合图表（暂不支持）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高延春</cp:lastModifiedBy>
  <cp:revision>198</cp:revision>
  <dcterms:created xsi:type="dcterms:W3CDTF">2019-06-19T02:08:00Z</dcterms:created>
  <dcterms:modified xsi:type="dcterms:W3CDTF">2023-06-15T03:34:48Z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1CE9F8693F894A928FCB32003F11075C</vt:lpwstr>
  </property>
</Properties>
</file>