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 descr="#form"/>
          <p:cNvGraphicFramePr/>
          <p:nvPr>
            <p:custDataLst>
              <p:tags r:id="rId1"/>
            </p:custDataLst>
          </p:nvPr>
        </p:nvGraphicFramePr>
        <p:xfrm>
          <a:off x="1581150" y="755650"/>
          <a:ext cx="8214360" cy="20110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2850"/>
                <a:gridCol w="1675130"/>
                <a:gridCol w="1222375"/>
                <a:gridCol w="2435860"/>
                <a:gridCol w="166814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#{#user["name"]}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曾用名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#{#user["usedName"]}</a:t>
                      </a:r>
                      <a:endParaRPr lang="en-US" altLang="zh-CN"/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照片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民族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身份证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手机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居住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" name="表格 3" descr="#form=#user1"/>
          <p:cNvGraphicFramePr/>
          <p:nvPr>
            <p:custDataLst>
              <p:tags r:id="rId2"/>
            </p:custDataLst>
          </p:nvPr>
        </p:nvGraphicFramePr>
        <p:xfrm>
          <a:off x="1518285" y="3755390"/>
          <a:ext cx="8214360" cy="20110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2850"/>
                <a:gridCol w="1675130"/>
                <a:gridCol w="1222375"/>
                <a:gridCol w="2435860"/>
                <a:gridCol w="166814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#{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name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曾用名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usedName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照片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民族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身份证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手机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居住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72740" y="273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完整写法可以</a:t>
            </a:r>
            <a:r>
              <a:rPr lang="en-US" altLang="zh-CN"/>
              <a:t>object</a:t>
            </a:r>
            <a:r>
              <a:rPr lang="zh-CN" altLang="en-US"/>
              <a:t>，</a:t>
            </a:r>
            <a:r>
              <a:rPr lang="zh-CN" altLang="en-US"/>
              <a:t>也可以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872740" y="3333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简写只能用</a:t>
            </a:r>
            <a:r>
              <a:rPr lang="en-US" altLang="zh-CN"/>
              <a:t>object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646*174"/>
  <p:tag name="TABLE_ENDDRAG_RECT" val="167*293*646*174"/>
</p:tagLst>
</file>

<file path=ppt/tags/tag64.xml><?xml version="1.0" encoding="utf-8"?>
<p:tagLst xmlns:p="http://schemas.openxmlformats.org/presentationml/2006/main">
  <p:tag name="TABLE_ENDDRAG_ORIGIN_RECT" val="646*174"/>
  <p:tag name="TABLE_ENDDRAG_RECT" val="167*293*646*17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  <p:tag name="commondata" val="eyJoZGlkIjoiMTgwOGRmNzYxMmJjZDhiYWY5Yjg1MWFiMTZhYmI5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60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215</cp:revision>
  <dcterms:created xsi:type="dcterms:W3CDTF">2019-06-19T02:08:00Z</dcterms:created>
  <dcterms:modified xsi:type="dcterms:W3CDTF">2024-03-26T10:45:44Z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53D6426E4F1D4124A1968134C581CC1E</vt:lpwstr>
  </property>
</Properties>
</file>