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4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 descr="#form = #user"/>
          <p:cNvGraphicFramePr/>
          <p:nvPr>
            <p:custDataLst>
              <p:tags r:id="rId1"/>
            </p:custDataLst>
          </p:nvPr>
        </p:nvGraphicFramePr>
        <p:xfrm>
          <a:off x="1482090" y="1191895"/>
          <a:ext cx="8214360" cy="191452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2850"/>
                <a:gridCol w="1675130"/>
                <a:gridCol w="1222375"/>
                <a:gridCol w="2435860"/>
                <a:gridCol w="1668145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#{name}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曾用名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#{usedName}</a:t>
                      </a:r>
                      <a:endParaRPr lang="en-US" altLang="zh-CN"/>
                    </a:p>
                  </a:txBody>
                  <a:tcPr/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照片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性别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#{sex}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民族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#{ethnicity}</a:t>
                      </a: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身高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#{height}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体重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#{weight}</a:t>
                      </a: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身份证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#{idcard}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手机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#{phone}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居住</a:t>
                      </a: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#{address}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7" name="表格 6" descr="#form"/>
          <p:cNvGraphicFramePr/>
          <p:nvPr>
            <p:custDataLst>
              <p:tags r:id="rId2"/>
            </p:custDataLst>
          </p:nvPr>
        </p:nvGraphicFramePr>
        <p:xfrm>
          <a:off x="1482090" y="4366895"/>
          <a:ext cx="8214360" cy="201104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2850"/>
                <a:gridCol w="1675130"/>
                <a:gridCol w="1222375"/>
                <a:gridCol w="2435860"/>
                <a:gridCol w="1668145"/>
              </a:tblGrid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#{#user.</a:t>
                      </a:r>
                      <a:r>
                        <a:rPr lang="en-US" altLang="zh-CN"/>
                        <a:t>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曾用名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#{#user.</a:t>
                      </a:r>
                      <a:r>
                        <a:rPr lang="en-US" altLang="zh-CN"/>
                        <a:t>usedName}</a:t>
                      </a:r>
                      <a:endParaRPr lang="en-US" altLang="zh-CN"/>
                    </a:p>
                  </a:txBody>
                  <a:tcPr/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照片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9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性别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#{#user.sex}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民族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#{#user.ethnicity}</a:t>
                      </a: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身高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#{#user.height}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体重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#{#user.weight}</a:t>
                      </a:r>
                      <a:endParaRPr lang="en-US" altLang="zh-CN"/>
                    </a:p>
                  </a:txBody>
                  <a:tcPr/>
                </a:tc>
                <a:tc vMerge="1">
                  <a:tcPr/>
                </a:tc>
              </a:tr>
              <a:tr h="4483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身份证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#{#user.idcard}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手机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#{#user.phone}</a:t>
                      </a:r>
                      <a:endParaRPr lang="en-US" altLang="zh-CN"/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居住</a:t>
                      </a: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#{#user.address}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788285" y="3907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#form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788285" y="721995"/>
            <a:ext cx="5845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#form = #user </a:t>
            </a:r>
            <a:r>
              <a:rPr lang="zh-CN" altLang="en-US">
                <a:solidFill>
                  <a:srgbClr val="FF0000"/>
                </a:solidFill>
              </a:rPr>
              <a:t>，指定</a:t>
            </a:r>
            <a:r>
              <a:rPr lang="en-US" altLang="zh-CN">
                <a:solidFill>
                  <a:srgbClr val="FF0000"/>
                </a:solidFill>
              </a:rPr>
              <a:t>#user</a:t>
            </a:r>
            <a:r>
              <a:rPr lang="zh-CN" altLang="en-US">
                <a:solidFill>
                  <a:srgbClr val="FF0000"/>
                </a:solidFill>
              </a:rPr>
              <a:t>那表格内就可省略</a:t>
            </a:r>
            <a:r>
              <a:rPr lang="en-US" altLang="zh-CN">
                <a:solidFill>
                  <a:srgbClr val="FF0000"/>
                </a:solidFill>
              </a:rPr>
              <a:t>#user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TABLE_ENDDRAG_ORIGIN_RECT" val="646*150"/>
  <p:tag name="TABLE_ENDDRAG_RECT" val="167*42*646*150"/>
</p:tagLst>
</file>

<file path=ppt/tags/tag64.xml><?xml version="1.0" encoding="utf-8"?>
<p:tagLst xmlns:p="http://schemas.openxmlformats.org/presentationml/2006/main">
  <p:tag name="TABLE_ENDDRAG_ORIGIN_RECT" val="646*174"/>
  <p:tag name="TABLE_ENDDRAG_RECT" val="167*293*646*17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MmYyM2FkNjIwN2U1MjdmZWY0NjVjYTUzNDNlYzlhZmEifQ=="/>
  <p:tag name="commondata" val="eyJoZGlkIjoiMTgwOGRmNzYxMmJjZDhiYWY5Yjg1MWFiMTZhYmI5MD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WPS 演示</Application>
  <PresentationFormat>宽屏</PresentationFormat>
  <Paragraphs>104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</cp:lastModifiedBy>
  <cp:revision>205</cp:revision>
  <dcterms:created xsi:type="dcterms:W3CDTF">2019-06-19T02:08:00Z</dcterms:created>
  <dcterms:modified xsi:type="dcterms:W3CDTF">2024-03-25T11:49:01Z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53D6426E4F1D4124A1968134C581CC1E</vt:lpwstr>
  </property>
</Properties>
</file>