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#{ #title }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it can keep the style of </a:t>
            </a:r>
            <a:r>
              <a:rPr lang="en-US" altLang="zh-CN">
                <a:sym typeface="+mn-ea"/>
              </a:rPr>
              <a:t>variable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#{ #title 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#{ #title }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177</cp:revision>
  <dcterms:created xsi:type="dcterms:W3CDTF">2019-06-19T02:08:00Z</dcterms:created>
  <dcterms:modified xsi:type="dcterms:W3CDTF">2022-08-21T09:41:53Z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80D1212CF1E74562BE1B2B63B6869E2A</vt:lpwstr>
  </property>
</Properties>
</file>