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58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08" y="23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69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Workbook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标题A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第1季度</c:v>
                </c:pt>
                <c:pt idx="1">
                  <c:v>第2季度</c:v>
                </c:pt>
                <c:pt idx="2">
                  <c:v>第3季度</c:v>
                </c:pt>
                <c:pt idx="3">
                  <c:v>第4季度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标题A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Sheet1!$A$2:$A$10</c:f>
              <c:strCache>
                <c:ptCount val="9"/>
                <c:pt idx="0">
                  <c:v>第1季度</c:v>
                </c:pt>
                <c:pt idx="1">
                  <c:v>第2季度</c:v>
                </c:pt>
                <c:pt idx="2">
                  <c:v>第3季度</c:v>
                </c:pt>
                <c:pt idx="3">
                  <c:v>第4季度</c:v>
                </c:pt>
                <c:pt idx="4">
                  <c:v>第5季度</c:v>
                </c:pt>
                <c:pt idx="5">
                  <c:v>第6季度</c:v>
                </c:pt>
                <c:pt idx="6">
                  <c:v>第7季度</c:v>
                </c:pt>
                <c:pt idx="7">
                  <c:v>第8季度</c:v>
                </c:pt>
                <c:pt idx="8">
                  <c:v>第9季度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8.2</c:v>
                </c:pt>
                <c:pt idx="5">
                  <c:v>3.2</c:v>
                </c:pt>
                <c:pt idx="6">
                  <c:v>1.4</c:v>
                </c:pt>
                <c:pt idx="7">
                  <c:v>1.2</c:v>
                </c:pt>
                <c:pt idx="8">
                  <c:v>8.2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5</c:v>
                </c:pt>
                <c:pt idx="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9164795"/>
        <c:axId val="449331304"/>
      </c:barChart>
      <c:catAx>
        <c:axId val="83916479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49331304"/>
        <c:crosses val="autoZero"/>
        <c:auto val="1"/>
        <c:lblAlgn val="ctr"/>
        <c:lblOffset val="100"/>
        <c:noMultiLvlLbl val="0"/>
      </c:catAx>
      <c:valAx>
        <c:axId val="449331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391647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9164795"/>
        <c:axId val="449331304"/>
      </c:barChart>
      <c:catAx>
        <c:axId val="83916479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49331304"/>
        <c:crosses val="autoZero"/>
        <c:auto val="1"/>
        <c:lblAlgn val="ctr"/>
        <c:lblOffset val="100"/>
        <c:noMultiLvlLbl val="0"/>
      </c:catAx>
      <c:valAx>
        <c:axId val="449331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391647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</a:t>
            </a:r>
            <a:r>
              <a:rPr altLang="en-US"/>
              <a:t>系列变</a:t>
            </a:r>
            <a:r>
              <a:rPr lang="en-US" altLang="zh-CN"/>
              <a:t>3</a:t>
            </a:r>
            <a:r>
              <a:rPr altLang="en-US"/>
              <a:t>系列</a:t>
            </a:r>
            <a:endParaRPr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739187811"/>
        <c:axId val="984325827"/>
      </c:lineChart>
      <c:catAx>
        <c:axId val="739187811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84325827"/>
        <c:crosses val="autoZero"/>
        <c:auto val="1"/>
        <c:lblAlgn val="ctr"/>
        <c:lblOffset val="100"/>
        <c:noMultiLvlLbl val="0"/>
      </c:catAx>
      <c:valAx>
        <c:axId val="9843258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391878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4</a:t>
            </a:r>
            <a:r>
              <a:rPr altLang="en-US"/>
              <a:t>系列变</a:t>
            </a:r>
            <a:r>
              <a:rPr lang="en-US" altLang="zh-CN"/>
              <a:t>3</a:t>
            </a:r>
            <a:r>
              <a:rPr altLang="en-US"/>
              <a:t>系列</a:t>
            </a:r>
            <a:endParaRPr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7</c:v>
                </c:pt>
                <c:pt idx="3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739187811"/>
        <c:axId val="984325827"/>
      </c:lineChart>
      <c:catAx>
        <c:axId val="739187811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84325827"/>
        <c:crosses val="autoZero"/>
        <c:auto val="1"/>
        <c:lblAlgn val="ctr"/>
        <c:lblOffset val="100"/>
        <c:noMultiLvlLbl val="0"/>
      </c:catAx>
      <c:valAx>
        <c:axId val="9843258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391878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3208115"/>
        <c:axId val="50316867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923208115"/>
        <c:axId val="503168670"/>
      </c:lineChart>
      <c:catAx>
        <c:axId val="92320811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03168670"/>
        <c:crosses val="autoZero"/>
        <c:auto val="1"/>
        <c:lblAlgn val="ctr"/>
        <c:lblOffset val="100"/>
        <c:noMultiLvlLbl val="0"/>
      </c:catAx>
      <c:valAx>
        <c:axId val="50316867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232081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chart" Target="../charts/chart4.xml"/><Relationship Id="rId1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chart" Target="../charts/chart6.xml"/><Relationship Id="rId1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8.xml"/><Relationship Id="rId1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 descr="#chartA"/>
          <p:cNvGraphicFramePr/>
          <p:nvPr/>
        </p:nvGraphicFramePr>
        <p:xfrm>
          <a:off x="229235" y="798195"/>
          <a:ext cx="5775325" cy="5091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" name="图表 1" descr="#chartA"/>
          <p:cNvGraphicFramePr/>
          <p:nvPr/>
        </p:nvGraphicFramePr>
        <p:xfrm>
          <a:off x="6210300" y="925195"/>
          <a:ext cx="5775325" cy="5091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 descr="#chartB"/>
          <p:cNvGraphicFramePr/>
          <p:nvPr/>
        </p:nvGraphicFramePr>
        <p:xfrm>
          <a:off x="6678295" y="1323340"/>
          <a:ext cx="5236210" cy="4401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3" name="图表 2" descr="#chartB"/>
          <p:cNvGraphicFramePr/>
          <p:nvPr>
            <p:custDataLst>
              <p:tags r:id="rId3"/>
            </p:custDataLst>
          </p:nvPr>
        </p:nvGraphicFramePr>
        <p:xfrm>
          <a:off x="228600" y="1323340"/>
          <a:ext cx="5611495" cy="4528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直方图</a:t>
            </a:r>
            <a:endParaRPr lang="zh-CN" altLang="en-US"/>
          </a:p>
        </p:txBody>
      </p:sp>
      <p:graphicFrame>
        <p:nvGraphicFramePr>
          <p:cNvPr id="4" name="内容占位符 3" descr="#chartC"/>
          <p:cNvGraphicFramePr>
            <a:graphicFrameLocks noGrp="1"/>
          </p:cNvGraphicFramePr>
          <p:nvPr>
            <p:ph idx="1"/>
          </p:nvPr>
        </p:nvGraphicFramePr>
        <p:xfrm>
          <a:off x="608330" y="1490345"/>
          <a:ext cx="5487670" cy="3528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3" name="图表 2" descr="#chartC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6432550" y="1490345"/>
          <a:ext cx="5487670" cy="3528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图表 3" descr="#chartC"/>
          <p:cNvGraphicFramePr/>
          <p:nvPr/>
        </p:nvGraphicFramePr>
        <p:xfrm>
          <a:off x="2091055" y="644525"/>
          <a:ext cx="8530590" cy="5803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6615" y="280970"/>
            <a:ext cx="7768800" cy="766800"/>
          </a:xfrm>
        </p:spPr>
        <p:txBody>
          <a:bodyPr>
            <a:normAutofit fontScale="90000"/>
          </a:bodyPr>
          <a:p>
            <a:r>
              <a:rPr lang="zh-CN" altLang="en-US"/>
              <a:t>组合图表（</a:t>
            </a:r>
            <a:r>
              <a:rPr lang="zh-CN" altLang="en-US"/>
              <a:t>暂不支持）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COMMONDATA" val="eyJoZGlkIjoiMTU3NzlmYjI5NWRkMWM4ZWEyMTg2ZjIzNmE0ODAwZjMifQ=="/>
  <p:tag name="KSO_WPP_MARK_KEY" val="8e24b64b-9846-4c8f-94c7-b364bd989930"/>
  <p:tag name="commondata" val="eyJoZGlkIjoiMTgwOGRmNzYxMmJjZDhiYWY5Yjg1MWFiMTZhYmI5MDg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WPS 演示</Application>
  <PresentationFormat>宽屏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直方图</vt:lpstr>
      <vt:lpstr>组合图表（暂不支持）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高</cp:lastModifiedBy>
  <cp:revision>199</cp:revision>
  <dcterms:created xsi:type="dcterms:W3CDTF">2019-06-19T02:08:00Z</dcterms:created>
  <dcterms:modified xsi:type="dcterms:W3CDTF">2024-07-26T03:12:52Z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1CE9F8693F894A928FCB32003F11075C</vt:lpwstr>
  </property>
</Properties>
</file>