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 descr="#tableA"/>
          <p:cNvGraphicFramePr/>
          <p:nvPr>
            <p:custDataLst>
              <p:tags r:id="rId1"/>
            </p:custDataLst>
          </p:nvPr>
        </p:nvGraphicFramePr>
        <p:xfrm>
          <a:off x="1739900" y="733425"/>
          <a:ext cx="5859780" cy="452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3260"/>
                <a:gridCol w="1953260"/>
                <a:gridCol w="1953260"/>
              </a:tblGrid>
              <a:tr h="5651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商品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年份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价格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651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651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651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651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651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651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651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669020" y="1270000"/>
            <a:ext cx="14020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hook</a:t>
            </a:r>
            <a:r>
              <a:rPr lang="zh-CN" altLang="en-US" sz="2000" b="1"/>
              <a:t>函数</a:t>
            </a:r>
            <a:endParaRPr lang="zh-CN" altLang="en-US" sz="2000" b="1"/>
          </a:p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实现定制化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如单元格合并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e93319bb-3cae-4bc7-9169-9526d5a20671}"/>
  <p:tag name="TABLE_ENDDRAG_ORIGIN_RECT" val="461*177"/>
  <p:tag name="TABLE_ENDDRAG_RECT" val="137*57*461*177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MmYyM2FkNjIwN2U1MjdmZWY0NjVjYTUzNDNlYzlhZmEifQ=="/>
  <p:tag name="commondata" val="eyJoZGlkIjoiNDgwODFlYzk1ZDNlMGUwOTkyZjM1YWVhYTU1NWVhMD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10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</cp:lastModifiedBy>
  <cp:revision>195</cp:revision>
  <dcterms:created xsi:type="dcterms:W3CDTF">2019-06-19T02:08:00Z</dcterms:created>
  <dcterms:modified xsi:type="dcterms:W3CDTF">2024-03-07T14:17:11Z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53D6426E4F1D4124A1968134C581CC1E</vt:lpwstr>
  </property>
</Properties>
</file>