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71" r:id="rId8"/>
    <p:sldId id="273" r:id="rId9"/>
    <p:sldId id="270" r:id="rId10"/>
    <p:sldId id="27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3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8BB7FA9-80BC-4798-AA67-13E57B5FC52A}" type="datetimeFigureOut">
              <a:rPr lang="ko-KR" altLang="en-US" smtClean="0"/>
              <a:pPr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로지스틱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회귀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인공신경망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진채연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다층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퍼셉트론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XOR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문제보다 더욱 복잡한 문제를 해결하기 위해서 다층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퍼셉트론은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중간에 수많은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은닉층을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더 추가 가능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은닉층이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 이상인 신경망을 심층 신경망이라 부름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7342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목차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로지스틱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회귀란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?</a:t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시그모이드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함수란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?</a:t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로지스틱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회귀 오차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4.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퍼셉트론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5. XOR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문제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6.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다층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퍼셉트론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로지스틱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회귀란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참과 거짓 중에 하나를 내놓는 과정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참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0(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거짓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을 이용하여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 형태의 선을 그어주는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작업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2250" t="47988" r="22875" b="17790"/>
          <a:stretch>
            <a:fillRect/>
          </a:stretch>
        </p:blipFill>
        <p:spPr bwMode="auto">
          <a:xfrm>
            <a:off x="2195736" y="2598790"/>
            <a:ext cx="5832648" cy="377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시그모이드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함수란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 형태로 그래프가 그려지는 함수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Y = 1/(1+e^(-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ax+b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))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는 무리수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= 2.71828…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는 그래프의 경사도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b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는 그래프의 좌우이동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값이 작아지면 오차는 무한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b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값이 크거나 작아질수록 오차는 무한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로지스틱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회귀 오차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경사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하강법을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통하여 오차를 줄임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오차의 평균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reduce_mean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함수를 통하여 변수에 할당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오차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= -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평균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(y*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logh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+(1-y)log(1-h))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예측값이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일때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오차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인 선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A = y*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logh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예측값이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일때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오차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인 선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 = (1-y)log(1-h))</a:t>
            </a: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퍼셉트론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초기형태의 인공 신경망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다수의 입력으로부터 하나의 결과를 내보내는 알고리즘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가중치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/ B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바이오스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편향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가중합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Wx+B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문제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하나의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MODEL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로는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모델을 풀기 불가능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71000" t="35544" r="21125" b="36456"/>
          <a:stretch>
            <a:fillRect/>
          </a:stretch>
        </p:blipFill>
        <p:spPr bwMode="auto">
          <a:xfrm>
            <a:off x="3851920" y="2852936"/>
            <a:ext cx="33123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문제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입력층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은닉층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출력층으로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구성된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아키텍처 이용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보다 더 복잡한 문제 해결 가능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다층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퍼셉트론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은닉층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=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입력층과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출력층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사이에 존재하는 층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68375" t="37333" r="18500" b="24012"/>
          <a:stretch>
            <a:fillRect/>
          </a:stretch>
        </p:blipFill>
        <p:spPr bwMode="auto">
          <a:xfrm>
            <a:off x="1835696" y="2852936"/>
            <a:ext cx="5256584" cy="380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247</TotalTime>
  <Words>204</Words>
  <Application>Microsoft Office PowerPoint</Application>
  <PresentationFormat>화면 슬라이드 쇼(4:3)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도시</vt:lpstr>
      <vt:lpstr>로지스틱 회귀, 인공신경망</vt:lpstr>
      <vt:lpstr>목차 1. 로지스틱 회귀란? 2. 시그모이드 함수란? 3. 로지스틱 회귀 오차 4. 퍼셉트론 5. XOR문제 6. 다층 퍼셉트론 </vt:lpstr>
      <vt:lpstr>로지스틱 회귀란?</vt:lpstr>
      <vt:lpstr>시그모이드 함수란?</vt:lpstr>
      <vt:lpstr>로지스틱 회귀 오차</vt:lpstr>
      <vt:lpstr>퍼셉트론</vt:lpstr>
      <vt:lpstr>XOR문제</vt:lpstr>
      <vt:lpstr>XOR문제</vt:lpstr>
      <vt:lpstr>다층 퍼셉트론</vt:lpstr>
      <vt:lpstr>다층 퍼셉트론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머신러닝과 딥러닝</dc:title>
  <dc:creator>jcy</dc:creator>
  <cp:lastModifiedBy>jcy</cp:lastModifiedBy>
  <cp:revision>10</cp:revision>
  <dcterms:created xsi:type="dcterms:W3CDTF">2021-01-04T15:21:58Z</dcterms:created>
  <dcterms:modified xsi:type="dcterms:W3CDTF">2021-01-15T12:01:33Z</dcterms:modified>
</cp:coreProperties>
</file>