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3" autoAdjust="0"/>
  </p:normalViewPr>
  <p:slideViewPr>
    <p:cSldViewPr>
      <p:cViewPr varScale="1">
        <p:scale>
          <a:sx n="81" d="100"/>
          <a:sy n="8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8BB7FA9-80BC-4798-AA67-13E57B5FC52A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6806E93-069F-4AE0-8ABA-39DA46AC14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진채연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코드 분석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출력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 #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결과를 출력합니다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print("\n Accuracy: %.4f" % (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model.evaluate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(X, Y)[1]))</a:t>
            </a:r>
          </a:p>
          <a:p>
            <a:pPr>
              <a:buNone/>
            </a:pP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선형 회귀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/>
          </a:bodyPr>
          <a:lstStyle/>
          <a:p>
            <a:pPr marL="566928" indent="-457200">
              <a:buNone/>
            </a:pP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회귀 모델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=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어떤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연속성 데이터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x, y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의 원인이라고 추정되는 관계를 추정하기 위해 만든 모델을 말합니다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566928" indent="-457200">
              <a:buNone/>
            </a:pP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marL="566928" indent="-457200">
              <a:buNone/>
            </a:pP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선형 회귀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=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독립 변수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x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를 사용해 종속 변수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y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의 움직임을 예측하고 설명하는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작업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marL="566928" indent="-457200">
              <a:buNone/>
            </a:pP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marL="566928" indent="-457200">
              <a:buNone/>
            </a:pP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단순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선형 회귀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분석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 marL="859536" lvl="1" indent="-45720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Wx+b</a:t>
            </a:r>
            <a:r>
              <a:rPr lang="en-US" altLang="ko-KR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// W == </a:t>
            </a:r>
            <a:r>
              <a:rPr lang="ko-KR" altLang="en-US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가중치</a:t>
            </a:r>
            <a:r>
              <a:rPr lang="en-US" altLang="ko-KR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, b == </a:t>
            </a:r>
            <a:r>
              <a:rPr lang="ko-KR" altLang="en-US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편향</a:t>
            </a:r>
            <a:endParaRPr lang="en-US" altLang="ko-KR" sz="16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다중 선형 회귀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분석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y=W1x1+W2x2+...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Wnxn+b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X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가 하나면 단순 선형 회귀 분석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x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값이 여러 개 필요할 때는 다중 선형 회귀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최소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제곱법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0125" t="33388" r="20250" b="54168"/>
          <a:stretch>
            <a:fillRect/>
          </a:stretch>
        </p:blipFill>
        <p:spPr bwMode="auto">
          <a:xfrm>
            <a:off x="323528" y="1844824"/>
            <a:ext cx="3600400" cy="130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357301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최소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제곱법을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통해 일차 함수의 기울기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y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절편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바로 구할 수 있습니다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최소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제곱법이란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회귀 분석에서 사용되는 표준 방식입니다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실험이나 관찰을 통해 얻은 데이터를 분석하여 미지의 상수를 구할 때 사용되는 공식입니다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경사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하강법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005064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비용 함수의 값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cost(W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기울기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WW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 무한대로 커지면 커질 수록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cost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의 값 또한 무한대로 커지고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반대로 기울기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무한대로 작아져도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cost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의 값은 무한대로 커집니다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해야할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일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cost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 가장 최소값을 가지게 하는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찾는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일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볼록한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부분의 맨 아래 부분의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의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값을 찾아야 합니다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7490" t="47020" r="24895" b="28898"/>
          <a:stretch>
            <a:fillRect/>
          </a:stretch>
        </p:blipFill>
        <p:spPr bwMode="auto">
          <a:xfrm>
            <a:off x="4283968" y="836712"/>
            <a:ext cx="3672408" cy="326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7342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목차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머신러닝이란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?</a:t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딥러닝이란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?</a:t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머신러닝과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딥러닝의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차이점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4.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코드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분석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5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선형 회귀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6.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최소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제곱법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7.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경사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하강법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머신러닝이란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명시적인 프로그래밍 없이 컴퓨터가 학습하는 능력을 갖추게 하는 연구 분야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학습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=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데이터가 입력되고 패턴이 분석되는 과정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마이닝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=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머신러닝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기술을 적용해서 대용량의 데이터를 분석하면 겉으로는 보이지 않던 패턴을 분석 가능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딥러닝이란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여러 층을 가진 인공신경망을 사용하여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머신러닝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학습을 수행하는 것으로 심층학습이라 부른다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기계가 자동으로 학습하려는 데이터에서 특징을 추출하여 학습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머신러닝과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딥러닝의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차이점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기계의 자가 학습 여부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-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스스로 패턴을 찾아 학습 가능 여부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양에 따른 성능 차이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-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경우 데이터 양이 충분하지 않으면 성능에 한계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069848"/>
          </a:xfrm>
        </p:spPr>
        <p:txBody>
          <a:bodyPr/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코드 분석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069848"/>
          </a:xfrm>
        </p:spPr>
        <p:txBody>
          <a:bodyPr>
            <a:no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from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keras.models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import Sequential</a:t>
            </a:r>
            <a:br>
              <a:rPr lang="en-US" altLang="ko-KR" sz="1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from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keras.layers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import Dense</a:t>
            </a:r>
            <a:br>
              <a:rPr lang="en-US" altLang="ko-KR" sz="16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numpy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 as 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tf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seed = 0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numpy.random.seed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(seed)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tf.random.set_seed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(seed)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Data_set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numpy.loadtxt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("../dataset/ThoraricSurgery.csv", delimiter=",")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X = 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Data_set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[:,0:17]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Data_set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[:,17]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model = Sequential()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model.add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(Dense(30, 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input_dim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=17, activation='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relu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'))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model.add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(Dense(1, activation='sigmoid'))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model.compile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(loss='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mean_squared_error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', optimizer='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adam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', metrics=['accuracy'])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model.fit(X, Y, epochs=30, 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batch_size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=10)</a:t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1600" i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print("\n Accuracy: %.4f" % (</a:t>
            </a:r>
            <a:r>
              <a:rPr lang="en-US" altLang="ko-KR" sz="1600" i="1" dirty="0" err="1" smtClean="0">
                <a:latin typeface="HY강B" pitchFamily="18" charset="-127"/>
                <a:ea typeface="HY강B" pitchFamily="18" charset="-127"/>
              </a:rPr>
              <a:t>model.evaluate</a:t>
            </a:r>
            <a:r>
              <a:rPr lang="en-US" altLang="ko-KR" sz="1600" i="1" dirty="0" smtClean="0">
                <a:latin typeface="HY강B" pitchFamily="18" charset="-127"/>
                <a:ea typeface="HY강B" pitchFamily="18" charset="-127"/>
              </a:rPr>
              <a:t>(X, Y)[1]))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코드 분석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 분석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	# </a:t>
            </a:r>
            <a:r>
              <a:rPr lang="ko-KR" altLang="en-US" sz="3200" dirty="0" err="1" smtClean="0">
                <a:latin typeface="HY강B" pitchFamily="18" charset="-127"/>
                <a:ea typeface="HY강B" pitchFamily="18" charset="-127"/>
              </a:rPr>
              <a:t>딥러닝을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 구동하는 데 필요한 </a:t>
            </a:r>
            <a:r>
              <a:rPr lang="ko-KR" altLang="en-US" sz="3200" dirty="0" err="1" smtClean="0">
                <a:latin typeface="HY강B" pitchFamily="18" charset="-127"/>
                <a:ea typeface="HY강B" pitchFamily="18" charset="-127"/>
              </a:rPr>
              <a:t>케라스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 함수를 불러옵니다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from </a:t>
            </a: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keras.models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 import Sequential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from </a:t>
            </a: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keras.layers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 import Dense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#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필요한 라이브러리를 불러옵니다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numpy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 as </a:t>
            </a: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tf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#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실행할 때마다 같은 결과를 출력하기 위해 설정하는 부분입니다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seed = 0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numpy.random.seed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(seed)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tf.random.set_seed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(seed)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#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준비된 수술 환자 데이터를 불러들입니다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Data_set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numpy.loadtxt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("../dataset/ThoraricSurgery.csv", delimiter=",")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#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환자의 기록과 수술 결과를 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X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Y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로 구분하여 저장합니다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X = </a:t>
            </a: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Data_set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[:,0:17]</a:t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sz="3200" dirty="0" err="1" smtClean="0">
                <a:latin typeface="HY강B" pitchFamily="18" charset="-127"/>
                <a:ea typeface="HY강B" pitchFamily="18" charset="-127"/>
              </a:rPr>
              <a:t>Data_set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[:,17]</a:t>
            </a:r>
          </a:p>
          <a:p>
            <a:pPr>
              <a:buNone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딥러닝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코드 분석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 # </a:t>
            </a:r>
            <a:r>
              <a:rPr lang="ko-KR" altLang="en-US" sz="2000" dirty="0" err="1" smtClean="0">
                <a:latin typeface="HY강B" pitchFamily="18" charset="-127"/>
                <a:ea typeface="HY강B" pitchFamily="18" charset="-127"/>
              </a:rPr>
              <a:t>딥러닝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 구조를 결정합니다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모델을 설정하고 실행하는 부분입니다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).</a:t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model = Sequential()</a:t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model.add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(Dense(30,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input_dim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=17, activation='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relu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'))</a:t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model.add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(Dense(1, activation='sigmoid'))</a:t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# </a:t>
            </a:r>
            <a:r>
              <a:rPr lang="ko-KR" altLang="en-US" sz="2000" dirty="0" err="1" smtClean="0">
                <a:latin typeface="HY강B" pitchFamily="18" charset="-127"/>
                <a:ea typeface="HY강B" pitchFamily="18" charset="-127"/>
              </a:rPr>
              <a:t>딥러닝을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 실행합니다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model.compile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(loss='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mean_squared_error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', optimizer='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adam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', metrics=['accuracy'])</a:t>
            </a:r>
            <a:br>
              <a:rPr lang="en-US" altLang="ko-KR" sz="20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model.fit(X, Y, epochs=30,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batch_size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=10)</a:t>
            </a:r>
          </a:p>
          <a:p>
            <a:pPr>
              <a:buNone/>
            </a:pP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</TotalTime>
  <Words>161</Words>
  <Application>Microsoft Office PowerPoint</Application>
  <PresentationFormat>화면 슬라이드 쇼(4:3)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도시</vt:lpstr>
      <vt:lpstr>딥러닝</vt:lpstr>
      <vt:lpstr>목차 1. 머신러닝이란? 2. 딥러닝이란? 3. 머신러닝과 딥러닝의 차이점 4. 딥러닝 코드 분석 5. 선형 회귀 6. 최소 제곱법 7. 경사 하강법</vt:lpstr>
      <vt:lpstr>머신러닝이란?</vt:lpstr>
      <vt:lpstr>딥러닝이란?</vt:lpstr>
      <vt:lpstr>머신러닝과 딥러닝의 차이점</vt:lpstr>
      <vt:lpstr>딥러닝 코드 분석</vt:lpstr>
      <vt:lpstr>from keras.models import Sequential from keras.layers import Dense  import numpy import tensorflow as tf  seed = 0 numpy.random.seed(seed) tf.random.set_seed(seed)  Data_set = numpy.loadtxt("../dataset/ThoraricSurgery.csv", delimiter=",")  X = Data_set[:,0:17] Y = Data_set[:,17]  model = Sequential() model.add(Dense(30, input_dim=17, activation='relu')) model.add(Dense(1, activation='sigmoid'))  model.compile(loss='mean_squared_error', optimizer='adam', metrics=['accuracy']) model.fit(X, Y, epochs=30, batch_size=10)  print("\n Accuracy: %.4f" % (model.evaluate(X, Y)[1]))</vt:lpstr>
      <vt:lpstr>딥러닝 코드 분석(데이터 분석,입력)</vt:lpstr>
      <vt:lpstr>딥러닝 코드 분석(실행)</vt:lpstr>
      <vt:lpstr>딥러닝 코드 분석(출력)</vt:lpstr>
      <vt:lpstr>선형 회귀</vt:lpstr>
      <vt:lpstr>최소 제곱법</vt:lpstr>
      <vt:lpstr>경사 하강법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머신러닝과 딥러닝</dc:title>
  <dc:creator>jcy</dc:creator>
  <cp:lastModifiedBy>jcy</cp:lastModifiedBy>
  <cp:revision>6</cp:revision>
  <dcterms:created xsi:type="dcterms:W3CDTF">2021-01-04T15:21:58Z</dcterms:created>
  <dcterms:modified xsi:type="dcterms:W3CDTF">2021-01-08T06:48:04Z</dcterms:modified>
</cp:coreProperties>
</file>