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8CB27-630A-4407-8FD3-D6CA4DC4F52E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584B54-55A0-4B39-B5E3-4269EB13A5D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84B54-55A0-4B39-B5E3-4269EB13A5D5}" type="slidenum">
              <a:rPr lang="ko-KR" altLang="en-US" smtClean="0"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EA67-3CA0-4202-9634-DFF7EFC2EF76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51F74-139F-48DA-8347-5CA9E3F89B3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EA67-3CA0-4202-9634-DFF7EFC2EF76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51F74-139F-48DA-8347-5CA9E3F89B3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EA67-3CA0-4202-9634-DFF7EFC2EF76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51F74-139F-48DA-8347-5CA9E3F89B3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EA67-3CA0-4202-9634-DFF7EFC2EF76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51F74-139F-48DA-8347-5CA9E3F89B3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EA67-3CA0-4202-9634-DFF7EFC2EF76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51F74-139F-48DA-8347-5CA9E3F89B3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EA67-3CA0-4202-9634-DFF7EFC2EF76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51F74-139F-48DA-8347-5CA9E3F89B3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EA67-3CA0-4202-9634-DFF7EFC2EF76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51F74-139F-48DA-8347-5CA9E3F89B3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EA67-3CA0-4202-9634-DFF7EFC2EF76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51F74-139F-48DA-8347-5CA9E3F89B3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EA67-3CA0-4202-9634-DFF7EFC2EF76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51F74-139F-48DA-8347-5CA9E3F89B3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EA67-3CA0-4202-9634-DFF7EFC2EF76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51F74-139F-48DA-8347-5CA9E3F89B3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EA67-3CA0-4202-9634-DFF7EFC2EF76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51F74-139F-48DA-8347-5CA9E3F89B3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BEA67-3CA0-4202-9634-DFF7EFC2EF76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51F74-139F-48DA-8347-5CA9E3F89B3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Entity type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31640" y="1628800"/>
            <a:ext cx="172819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식단</a:t>
            </a:r>
            <a:endParaRPr lang="en-US" altLang="ko-KR" dirty="0" smtClean="0"/>
          </a:p>
        </p:txBody>
      </p:sp>
      <p:cxnSp>
        <p:nvCxnSpPr>
          <p:cNvPr id="6" name="직선 연결선 5"/>
          <p:cNvCxnSpPr>
            <a:stCxn id="4" idx="2"/>
            <a:endCxn id="7" idx="0"/>
          </p:cNvCxnSpPr>
          <p:nvPr/>
        </p:nvCxnSpPr>
        <p:spPr>
          <a:xfrm>
            <a:off x="2195736" y="2132856"/>
            <a:ext cx="36004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1691680" y="2708920"/>
            <a:ext cx="108012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식단</a:t>
            </a:r>
            <a:r>
              <a:rPr lang="ko-KR" altLang="en-US" sz="1200" dirty="0" err="1"/>
              <a:t>명</a:t>
            </a:r>
            <a:endParaRPr lang="en-US" altLang="ko-KR" sz="1200" dirty="0" smtClean="0"/>
          </a:p>
        </p:txBody>
      </p:sp>
      <p:cxnSp>
        <p:nvCxnSpPr>
          <p:cNvPr id="9" name="직선 연결선 8"/>
          <p:cNvCxnSpPr>
            <a:stCxn id="4" idx="2"/>
            <a:endCxn id="10" idx="0"/>
          </p:cNvCxnSpPr>
          <p:nvPr/>
        </p:nvCxnSpPr>
        <p:spPr>
          <a:xfrm>
            <a:off x="2195736" y="2132856"/>
            <a:ext cx="1296144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2987824" y="2420888"/>
            <a:ext cx="100811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식단 </a:t>
            </a:r>
            <a:r>
              <a:rPr lang="en-US" altLang="ko-KR" sz="1200" dirty="0" smtClean="0"/>
              <a:t>id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5724128" y="1556792"/>
            <a:ext cx="194421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식재</a:t>
            </a:r>
            <a:r>
              <a:rPr lang="ko-KR" altLang="en-US" dirty="0" err="1"/>
              <a:t>료</a:t>
            </a:r>
            <a:endParaRPr lang="ko-KR" altLang="en-US" dirty="0"/>
          </a:p>
        </p:txBody>
      </p:sp>
      <p:cxnSp>
        <p:nvCxnSpPr>
          <p:cNvPr id="13" name="직선 연결선 12"/>
          <p:cNvCxnSpPr>
            <a:stCxn id="11" idx="2"/>
          </p:cNvCxnSpPr>
          <p:nvPr/>
        </p:nvCxnSpPr>
        <p:spPr>
          <a:xfrm flipH="1">
            <a:off x="5652120" y="2060848"/>
            <a:ext cx="1044116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4716016" y="2348880"/>
            <a:ext cx="129614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식재료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id</a:t>
            </a:r>
            <a:endParaRPr lang="ko-KR" altLang="en-US" sz="1200" dirty="0"/>
          </a:p>
        </p:txBody>
      </p:sp>
      <p:cxnSp>
        <p:nvCxnSpPr>
          <p:cNvPr id="16" name="직선 연결선 15"/>
          <p:cNvCxnSpPr>
            <a:stCxn id="11" idx="2"/>
            <a:endCxn id="17" idx="0"/>
          </p:cNvCxnSpPr>
          <p:nvPr/>
        </p:nvCxnSpPr>
        <p:spPr>
          <a:xfrm>
            <a:off x="6696236" y="2060848"/>
            <a:ext cx="1044116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7092280" y="2348880"/>
            <a:ext cx="129614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식재료</a:t>
            </a:r>
            <a:r>
              <a:rPr lang="ko-KR" altLang="en-US" sz="1200" dirty="0" err="1"/>
              <a:t>명</a:t>
            </a:r>
            <a:endParaRPr lang="ko-KR" altLang="en-US" sz="1200" dirty="0"/>
          </a:p>
        </p:txBody>
      </p:sp>
      <p:sp>
        <p:nvSpPr>
          <p:cNvPr id="23" name="직사각형 22"/>
          <p:cNvSpPr/>
          <p:nvPr/>
        </p:nvSpPr>
        <p:spPr>
          <a:xfrm>
            <a:off x="1403648" y="3861048"/>
            <a:ext cx="187220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</a:t>
            </a:r>
            <a:r>
              <a:rPr lang="ko-KR" altLang="en-US" dirty="0"/>
              <a:t>원</a:t>
            </a:r>
          </a:p>
        </p:txBody>
      </p:sp>
      <p:cxnSp>
        <p:nvCxnSpPr>
          <p:cNvPr id="25" name="직선 연결선 24"/>
          <p:cNvCxnSpPr>
            <a:stCxn id="23" idx="2"/>
            <a:endCxn id="30" idx="0"/>
          </p:cNvCxnSpPr>
          <p:nvPr/>
        </p:nvCxnSpPr>
        <p:spPr>
          <a:xfrm flipH="1">
            <a:off x="1025352" y="4509120"/>
            <a:ext cx="131440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3" idx="2"/>
            <a:endCxn id="31" idx="0"/>
          </p:cNvCxnSpPr>
          <p:nvPr/>
        </p:nvCxnSpPr>
        <p:spPr>
          <a:xfrm>
            <a:off x="2339752" y="4509120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395536" y="4797152"/>
            <a:ext cx="125963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회원</a:t>
            </a:r>
            <a:r>
              <a:rPr lang="ko-KR" altLang="en-US" sz="1200" dirty="0" err="1"/>
              <a:t>명</a:t>
            </a:r>
            <a:endParaRPr lang="ko-KR" altLang="en-US" sz="1200" dirty="0"/>
          </a:p>
        </p:txBody>
      </p:sp>
      <p:sp>
        <p:nvSpPr>
          <p:cNvPr id="31" name="타원 30"/>
          <p:cNvSpPr/>
          <p:nvPr/>
        </p:nvSpPr>
        <p:spPr>
          <a:xfrm>
            <a:off x="1691680" y="5085184"/>
            <a:ext cx="1296144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회원 </a:t>
            </a:r>
            <a:r>
              <a:rPr lang="en-US" altLang="ko-KR" sz="1200" dirty="0" smtClean="0"/>
              <a:t>id</a:t>
            </a:r>
            <a:endParaRPr lang="ko-KR" altLang="en-US" sz="1200" dirty="0"/>
          </a:p>
        </p:txBody>
      </p:sp>
      <p:cxnSp>
        <p:nvCxnSpPr>
          <p:cNvPr id="48" name="직선 연결선 47"/>
          <p:cNvCxnSpPr>
            <a:stCxn id="23" idx="2"/>
            <a:endCxn id="49" idx="0"/>
          </p:cNvCxnSpPr>
          <p:nvPr/>
        </p:nvCxnSpPr>
        <p:spPr>
          <a:xfrm>
            <a:off x="2339752" y="4509120"/>
            <a:ext cx="126014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/>
          <p:cNvSpPr/>
          <p:nvPr/>
        </p:nvSpPr>
        <p:spPr>
          <a:xfrm>
            <a:off x="2987824" y="4797152"/>
            <a:ext cx="122413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예약 여부</a:t>
            </a:r>
            <a:endParaRPr lang="ko-KR" altLang="en-US" sz="1200" dirty="0"/>
          </a:p>
        </p:txBody>
      </p:sp>
      <p:sp>
        <p:nvSpPr>
          <p:cNvPr id="52" name="직사각형 51"/>
          <p:cNvSpPr/>
          <p:nvPr/>
        </p:nvSpPr>
        <p:spPr>
          <a:xfrm>
            <a:off x="5436096" y="3501008"/>
            <a:ext cx="194421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</a:t>
            </a:r>
            <a:endParaRPr lang="ko-KR" altLang="en-US" dirty="0"/>
          </a:p>
        </p:txBody>
      </p:sp>
      <p:sp>
        <p:nvSpPr>
          <p:cNvPr id="53" name="타원 52"/>
          <p:cNvSpPr/>
          <p:nvPr/>
        </p:nvSpPr>
        <p:spPr>
          <a:xfrm>
            <a:off x="3995936" y="4365104"/>
            <a:ext cx="1152128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주문번호</a:t>
            </a:r>
            <a:endParaRPr lang="ko-KR" altLang="en-US" sz="1200" dirty="0"/>
          </a:p>
        </p:txBody>
      </p:sp>
      <p:sp>
        <p:nvSpPr>
          <p:cNvPr id="54" name="타원 53"/>
          <p:cNvSpPr/>
          <p:nvPr/>
        </p:nvSpPr>
        <p:spPr>
          <a:xfrm>
            <a:off x="4716016" y="5085184"/>
            <a:ext cx="1224136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주문금액</a:t>
            </a:r>
            <a:endParaRPr lang="ko-KR" altLang="en-US" sz="1200" dirty="0"/>
          </a:p>
        </p:txBody>
      </p:sp>
      <p:sp>
        <p:nvSpPr>
          <p:cNvPr id="55" name="타원 54"/>
          <p:cNvSpPr/>
          <p:nvPr/>
        </p:nvSpPr>
        <p:spPr>
          <a:xfrm>
            <a:off x="7668344" y="4365104"/>
            <a:ext cx="1152128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날짜</a:t>
            </a:r>
            <a:endParaRPr lang="ko-KR" altLang="en-US" sz="1200" dirty="0"/>
          </a:p>
        </p:txBody>
      </p:sp>
      <p:cxnSp>
        <p:nvCxnSpPr>
          <p:cNvPr id="57" name="직선 연결선 56"/>
          <p:cNvCxnSpPr>
            <a:stCxn id="52" idx="2"/>
            <a:endCxn id="53" idx="0"/>
          </p:cNvCxnSpPr>
          <p:nvPr/>
        </p:nvCxnSpPr>
        <p:spPr>
          <a:xfrm flipH="1">
            <a:off x="4572000" y="4149080"/>
            <a:ext cx="1836204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52" idx="2"/>
            <a:endCxn id="54" idx="0"/>
          </p:cNvCxnSpPr>
          <p:nvPr/>
        </p:nvCxnSpPr>
        <p:spPr>
          <a:xfrm flipH="1">
            <a:off x="5328084" y="4149080"/>
            <a:ext cx="1080120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52" idx="2"/>
            <a:endCxn id="55" idx="0"/>
          </p:cNvCxnSpPr>
          <p:nvPr/>
        </p:nvCxnSpPr>
        <p:spPr>
          <a:xfrm>
            <a:off x="6408204" y="4149080"/>
            <a:ext cx="1836204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6876256" y="5085184"/>
            <a:ext cx="1152128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주문 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테이블</a:t>
            </a:r>
            <a:endParaRPr lang="ko-KR" altLang="en-US" sz="1200" dirty="0"/>
          </a:p>
        </p:txBody>
      </p:sp>
      <p:cxnSp>
        <p:nvCxnSpPr>
          <p:cNvPr id="81" name="직선 연결선 80"/>
          <p:cNvCxnSpPr>
            <a:stCxn id="52" idx="2"/>
            <a:endCxn id="76" idx="0"/>
          </p:cNvCxnSpPr>
          <p:nvPr/>
        </p:nvCxnSpPr>
        <p:spPr>
          <a:xfrm>
            <a:off x="6408204" y="4149080"/>
            <a:ext cx="1044116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타원 86"/>
          <p:cNvSpPr/>
          <p:nvPr/>
        </p:nvSpPr>
        <p:spPr>
          <a:xfrm>
            <a:off x="323528" y="2492896"/>
            <a:ext cx="108012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금액</a:t>
            </a:r>
            <a:endParaRPr lang="ko-KR" altLang="en-US" sz="1200" dirty="0"/>
          </a:p>
        </p:txBody>
      </p:sp>
      <p:cxnSp>
        <p:nvCxnSpPr>
          <p:cNvPr id="92" name="직선 연결선 91"/>
          <p:cNvCxnSpPr>
            <a:stCxn id="4" idx="2"/>
            <a:endCxn id="87" idx="0"/>
          </p:cNvCxnSpPr>
          <p:nvPr/>
        </p:nvCxnSpPr>
        <p:spPr>
          <a:xfrm flipH="1">
            <a:off x="863588" y="2132856"/>
            <a:ext cx="1332148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타원 108"/>
          <p:cNvSpPr/>
          <p:nvPr/>
        </p:nvSpPr>
        <p:spPr>
          <a:xfrm>
            <a:off x="5796136" y="5733256"/>
            <a:ext cx="1224136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세부 요구</a:t>
            </a:r>
            <a:endParaRPr lang="ko-KR" altLang="en-US" sz="1200" dirty="0"/>
          </a:p>
        </p:txBody>
      </p:sp>
      <p:cxnSp>
        <p:nvCxnSpPr>
          <p:cNvPr id="115" name="직선 연결선 114"/>
          <p:cNvCxnSpPr>
            <a:stCxn id="52" idx="2"/>
            <a:endCxn id="109" idx="0"/>
          </p:cNvCxnSpPr>
          <p:nvPr/>
        </p:nvCxnSpPr>
        <p:spPr>
          <a:xfrm>
            <a:off x="6408204" y="4149080"/>
            <a:ext cx="0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Entity type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436096" y="1844824"/>
            <a:ext cx="201622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사원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4788024" y="3356992"/>
            <a:ext cx="122413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사원명</a:t>
            </a:r>
            <a:endParaRPr lang="ko-KR" altLang="en-US" sz="1200" dirty="0"/>
          </a:p>
        </p:txBody>
      </p:sp>
      <p:sp>
        <p:nvSpPr>
          <p:cNvPr id="14" name="타원 13"/>
          <p:cNvSpPr/>
          <p:nvPr/>
        </p:nvSpPr>
        <p:spPr>
          <a:xfrm>
            <a:off x="6948264" y="3284984"/>
            <a:ext cx="1296144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종</a:t>
            </a:r>
            <a:r>
              <a:rPr lang="ko-KR" altLang="en-US" sz="1200" dirty="0"/>
              <a:t>류</a:t>
            </a:r>
          </a:p>
        </p:txBody>
      </p:sp>
      <p:cxnSp>
        <p:nvCxnSpPr>
          <p:cNvPr id="16" name="직선 연결선 15"/>
          <p:cNvCxnSpPr>
            <a:stCxn id="12" idx="2"/>
            <a:endCxn id="13" idx="0"/>
          </p:cNvCxnSpPr>
          <p:nvPr/>
        </p:nvCxnSpPr>
        <p:spPr>
          <a:xfrm flipH="1">
            <a:off x="5400092" y="2492896"/>
            <a:ext cx="1044116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2" idx="2"/>
            <a:endCxn id="14" idx="0"/>
          </p:cNvCxnSpPr>
          <p:nvPr/>
        </p:nvCxnSpPr>
        <p:spPr>
          <a:xfrm>
            <a:off x="6444208" y="2492896"/>
            <a:ext cx="1152128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259632" y="1844824"/>
            <a:ext cx="165618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식당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539552" y="3140968"/>
            <a:ext cx="1512168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날짜</a:t>
            </a:r>
            <a:endParaRPr lang="ko-KR" altLang="en-US" sz="1200" dirty="0"/>
          </a:p>
        </p:txBody>
      </p:sp>
      <p:cxnSp>
        <p:nvCxnSpPr>
          <p:cNvPr id="22" name="직선 연결선 21"/>
          <p:cNvCxnSpPr>
            <a:stCxn id="19" idx="2"/>
            <a:endCxn id="20" idx="0"/>
          </p:cNvCxnSpPr>
          <p:nvPr/>
        </p:nvCxnSpPr>
        <p:spPr>
          <a:xfrm flipH="1">
            <a:off x="1295636" y="2564904"/>
            <a:ext cx="792088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3347864" y="4221088"/>
            <a:ext cx="151216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포인트</a:t>
            </a:r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1115616" y="5517232"/>
            <a:ext cx="136815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적립 여부</a:t>
            </a:r>
            <a:endParaRPr lang="ko-KR" altLang="en-US" sz="1200" dirty="0"/>
          </a:p>
        </p:txBody>
      </p:sp>
      <p:cxnSp>
        <p:nvCxnSpPr>
          <p:cNvPr id="32" name="직선 연결선 31"/>
          <p:cNvCxnSpPr>
            <a:stCxn id="30" idx="0"/>
            <a:endCxn id="29" idx="2"/>
          </p:cNvCxnSpPr>
          <p:nvPr/>
        </p:nvCxnSpPr>
        <p:spPr>
          <a:xfrm flipV="1">
            <a:off x="1799692" y="4869160"/>
            <a:ext cx="2304256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/>
          <p:cNvSpPr/>
          <p:nvPr/>
        </p:nvSpPr>
        <p:spPr>
          <a:xfrm>
            <a:off x="3347864" y="5589240"/>
            <a:ext cx="136815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적립</a:t>
            </a:r>
            <a:endParaRPr lang="ko-KR" altLang="en-US" sz="1200" dirty="0"/>
          </a:p>
        </p:txBody>
      </p:sp>
      <p:cxnSp>
        <p:nvCxnSpPr>
          <p:cNvPr id="35" name="직선 연결선 34"/>
          <p:cNvCxnSpPr>
            <a:stCxn id="29" idx="2"/>
            <a:endCxn id="33" idx="0"/>
          </p:cNvCxnSpPr>
          <p:nvPr/>
        </p:nvCxnSpPr>
        <p:spPr>
          <a:xfrm flipH="1">
            <a:off x="4031940" y="4869160"/>
            <a:ext cx="72008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5580112" y="5445224"/>
            <a:ext cx="1296144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사용</a:t>
            </a:r>
            <a:endParaRPr lang="ko-KR" altLang="en-US" sz="1200" dirty="0"/>
          </a:p>
        </p:txBody>
      </p:sp>
      <p:cxnSp>
        <p:nvCxnSpPr>
          <p:cNvPr id="40" name="직선 연결선 39"/>
          <p:cNvCxnSpPr>
            <a:stCxn id="29" idx="2"/>
            <a:endCxn id="38" idx="0"/>
          </p:cNvCxnSpPr>
          <p:nvPr/>
        </p:nvCxnSpPr>
        <p:spPr>
          <a:xfrm>
            <a:off x="4103948" y="4869160"/>
            <a:ext cx="2124236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/>
          <p:cNvSpPr/>
          <p:nvPr/>
        </p:nvSpPr>
        <p:spPr>
          <a:xfrm>
            <a:off x="2267744" y="3140968"/>
            <a:ext cx="136815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총매출</a:t>
            </a:r>
            <a:endParaRPr lang="ko-KR" altLang="en-US" sz="1200" dirty="0"/>
          </a:p>
        </p:txBody>
      </p:sp>
      <p:cxnSp>
        <p:nvCxnSpPr>
          <p:cNvPr id="64" name="직선 연결선 63"/>
          <p:cNvCxnSpPr>
            <a:stCxn id="19" idx="2"/>
            <a:endCxn id="62" idx="0"/>
          </p:cNvCxnSpPr>
          <p:nvPr/>
        </p:nvCxnSpPr>
        <p:spPr>
          <a:xfrm>
            <a:off x="2087724" y="2564904"/>
            <a:ext cx="864096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Entity-Relationship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635896" y="3212976"/>
            <a:ext cx="122413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635896" y="1484784"/>
            <a:ext cx="122413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</a:t>
            </a:r>
            <a:r>
              <a:rPr lang="ko-KR" altLang="en-US" dirty="0"/>
              <a:t>원</a:t>
            </a:r>
          </a:p>
        </p:txBody>
      </p:sp>
      <p:sp>
        <p:nvSpPr>
          <p:cNvPr id="6" name="순서도: 판단 5"/>
          <p:cNvSpPr/>
          <p:nvPr/>
        </p:nvSpPr>
        <p:spPr>
          <a:xfrm>
            <a:off x="5652120" y="3212976"/>
            <a:ext cx="1440160" cy="57606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식재료신청</a:t>
            </a:r>
            <a:endParaRPr lang="ko-KR" altLang="en-US" sz="1000" dirty="0"/>
          </a:p>
        </p:txBody>
      </p:sp>
      <p:sp>
        <p:nvSpPr>
          <p:cNvPr id="7" name="직사각형 6"/>
          <p:cNvSpPr/>
          <p:nvPr/>
        </p:nvSpPr>
        <p:spPr>
          <a:xfrm>
            <a:off x="3635896" y="4869160"/>
            <a:ext cx="12241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식단</a:t>
            </a:r>
            <a:endParaRPr lang="en-US" altLang="ko-KR" dirty="0" smtClean="0"/>
          </a:p>
        </p:txBody>
      </p:sp>
      <p:cxnSp>
        <p:nvCxnSpPr>
          <p:cNvPr id="14" name="직선 연결선 13"/>
          <p:cNvCxnSpPr>
            <a:stCxn id="4" idx="3"/>
            <a:endCxn id="6" idx="1"/>
          </p:cNvCxnSpPr>
          <p:nvPr/>
        </p:nvCxnSpPr>
        <p:spPr>
          <a:xfrm>
            <a:off x="4860032" y="3465004"/>
            <a:ext cx="792088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6" idx="2"/>
          </p:cNvCxnSpPr>
          <p:nvPr/>
        </p:nvCxnSpPr>
        <p:spPr>
          <a:xfrm>
            <a:off x="6372200" y="3789040"/>
            <a:ext cx="0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7" idx="3"/>
          </p:cNvCxnSpPr>
          <p:nvPr/>
        </p:nvCxnSpPr>
        <p:spPr>
          <a:xfrm>
            <a:off x="4860032" y="5085184"/>
            <a:ext cx="1512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7740352" y="1484784"/>
            <a:ext cx="115212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포인트</a:t>
            </a:r>
            <a:endParaRPr lang="ko-KR" altLang="en-US" dirty="0"/>
          </a:p>
        </p:txBody>
      </p:sp>
      <p:sp>
        <p:nvSpPr>
          <p:cNvPr id="44" name="순서도: 판단 43"/>
          <p:cNvSpPr/>
          <p:nvPr/>
        </p:nvSpPr>
        <p:spPr>
          <a:xfrm>
            <a:off x="5652120" y="1484784"/>
            <a:ext cx="1440160" cy="57606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결제</a:t>
            </a:r>
            <a:endParaRPr lang="ko-KR" altLang="en-US" sz="1000" dirty="0"/>
          </a:p>
        </p:txBody>
      </p:sp>
      <p:cxnSp>
        <p:nvCxnSpPr>
          <p:cNvPr id="46" name="직선 연결선 45"/>
          <p:cNvCxnSpPr>
            <a:stCxn id="38" idx="1"/>
            <a:endCxn id="44" idx="3"/>
          </p:cNvCxnSpPr>
          <p:nvPr/>
        </p:nvCxnSpPr>
        <p:spPr>
          <a:xfrm flipH="1">
            <a:off x="7092280" y="1736812"/>
            <a:ext cx="648072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5" idx="3"/>
            <a:endCxn id="44" idx="1"/>
          </p:cNvCxnSpPr>
          <p:nvPr/>
        </p:nvCxnSpPr>
        <p:spPr>
          <a:xfrm>
            <a:off x="4860032" y="1736812"/>
            <a:ext cx="792088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611560" y="4869160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식재</a:t>
            </a:r>
            <a:r>
              <a:rPr lang="ko-KR" altLang="en-US" dirty="0" err="1"/>
              <a:t>료</a:t>
            </a:r>
            <a:endParaRPr lang="ko-KR" altLang="en-US" dirty="0"/>
          </a:p>
        </p:txBody>
      </p:sp>
      <p:sp>
        <p:nvSpPr>
          <p:cNvPr id="50" name="순서도: 판단 49"/>
          <p:cNvSpPr/>
          <p:nvPr/>
        </p:nvSpPr>
        <p:spPr>
          <a:xfrm>
            <a:off x="2051720" y="4869160"/>
            <a:ext cx="1224136" cy="50405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레시피</a:t>
            </a:r>
            <a:endParaRPr lang="ko-KR" altLang="en-US" sz="1000" dirty="0"/>
          </a:p>
        </p:txBody>
      </p:sp>
      <p:cxnSp>
        <p:nvCxnSpPr>
          <p:cNvPr id="52" name="직선 연결선 51"/>
          <p:cNvCxnSpPr>
            <a:stCxn id="50" idx="3"/>
            <a:endCxn id="7" idx="1"/>
          </p:cNvCxnSpPr>
          <p:nvPr/>
        </p:nvCxnSpPr>
        <p:spPr>
          <a:xfrm flipV="1">
            <a:off x="3275856" y="5085184"/>
            <a:ext cx="360040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50" idx="1"/>
            <a:endCxn id="49" idx="3"/>
          </p:cNvCxnSpPr>
          <p:nvPr/>
        </p:nvCxnSpPr>
        <p:spPr>
          <a:xfrm flipH="1" flipV="1">
            <a:off x="1619672" y="5085184"/>
            <a:ext cx="432048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2123728" y="5733256"/>
            <a:ext cx="100811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소요량</a:t>
            </a:r>
            <a:endParaRPr lang="ko-KR" altLang="en-US" sz="1200" dirty="0"/>
          </a:p>
        </p:txBody>
      </p:sp>
      <p:cxnSp>
        <p:nvCxnSpPr>
          <p:cNvPr id="59" name="직선 연결선 58"/>
          <p:cNvCxnSpPr>
            <a:stCxn id="50" idx="2"/>
            <a:endCxn id="57" idx="0"/>
          </p:cNvCxnSpPr>
          <p:nvPr/>
        </p:nvCxnSpPr>
        <p:spPr>
          <a:xfrm flipH="1">
            <a:off x="2627784" y="5373216"/>
            <a:ext cx="36004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611560" y="3212976"/>
            <a:ext cx="108012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사원</a:t>
            </a:r>
            <a:endParaRPr lang="ko-KR" altLang="en-US" dirty="0"/>
          </a:p>
        </p:txBody>
      </p:sp>
      <p:sp>
        <p:nvSpPr>
          <p:cNvPr id="72" name="순서도: 판단 71"/>
          <p:cNvSpPr/>
          <p:nvPr/>
        </p:nvSpPr>
        <p:spPr>
          <a:xfrm>
            <a:off x="3635896" y="4077072"/>
            <a:ext cx="1224136" cy="4320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조리</a:t>
            </a:r>
            <a:endParaRPr lang="ko-KR" altLang="en-US" sz="1200" dirty="0"/>
          </a:p>
        </p:txBody>
      </p:sp>
      <p:cxnSp>
        <p:nvCxnSpPr>
          <p:cNvPr id="74" name="직선 연결선 73"/>
          <p:cNvCxnSpPr>
            <a:stCxn id="4" idx="2"/>
            <a:endCxn id="72" idx="0"/>
          </p:cNvCxnSpPr>
          <p:nvPr/>
        </p:nvCxnSpPr>
        <p:spPr>
          <a:xfrm>
            <a:off x="4247964" y="3717032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stCxn id="72" idx="2"/>
            <a:endCxn id="7" idx="0"/>
          </p:cNvCxnSpPr>
          <p:nvPr/>
        </p:nvCxnSpPr>
        <p:spPr>
          <a:xfrm>
            <a:off x="4247964" y="4509120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순서도: 판단 76"/>
          <p:cNvSpPr/>
          <p:nvPr/>
        </p:nvSpPr>
        <p:spPr>
          <a:xfrm>
            <a:off x="2051720" y="3140968"/>
            <a:ext cx="1224136" cy="57606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주문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담당</a:t>
            </a:r>
            <a:endParaRPr lang="ko-KR" altLang="en-US" sz="1000" dirty="0"/>
          </a:p>
        </p:txBody>
      </p:sp>
      <p:sp>
        <p:nvSpPr>
          <p:cNvPr id="78" name="직사각형 77"/>
          <p:cNvSpPr/>
          <p:nvPr/>
        </p:nvSpPr>
        <p:spPr>
          <a:xfrm>
            <a:off x="5724128" y="2420888"/>
            <a:ext cx="12961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식당</a:t>
            </a:r>
            <a:endParaRPr lang="ko-KR" altLang="en-US" dirty="0"/>
          </a:p>
        </p:txBody>
      </p:sp>
      <p:sp>
        <p:nvSpPr>
          <p:cNvPr id="79" name="순서도: 판단 78"/>
          <p:cNvSpPr/>
          <p:nvPr/>
        </p:nvSpPr>
        <p:spPr>
          <a:xfrm>
            <a:off x="3635896" y="2420888"/>
            <a:ext cx="1224136" cy="4320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판매</a:t>
            </a:r>
            <a:endParaRPr lang="ko-KR" altLang="en-US" sz="1200" dirty="0"/>
          </a:p>
        </p:txBody>
      </p:sp>
      <p:cxnSp>
        <p:nvCxnSpPr>
          <p:cNvPr id="81" name="직선 연결선 80"/>
          <p:cNvCxnSpPr>
            <a:stCxn id="78" idx="1"/>
            <a:endCxn id="79" idx="3"/>
          </p:cNvCxnSpPr>
          <p:nvPr/>
        </p:nvCxnSpPr>
        <p:spPr>
          <a:xfrm flipH="1" flipV="1">
            <a:off x="4860032" y="2636912"/>
            <a:ext cx="864096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>
            <a:stCxn id="79" idx="2"/>
            <a:endCxn id="4" idx="0"/>
          </p:cNvCxnSpPr>
          <p:nvPr/>
        </p:nvCxnSpPr>
        <p:spPr>
          <a:xfrm>
            <a:off x="4247964" y="2852936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stCxn id="79" idx="0"/>
            <a:endCxn id="5" idx="2"/>
          </p:cNvCxnSpPr>
          <p:nvPr/>
        </p:nvCxnSpPr>
        <p:spPr>
          <a:xfrm flipV="1">
            <a:off x="4247964" y="1988840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69" idx="3"/>
            <a:endCxn id="77" idx="1"/>
          </p:cNvCxnSpPr>
          <p:nvPr/>
        </p:nvCxnSpPr>
        <p:spPr>
          <a:xfrm flipV="1">
            <a:off x="1691680" y="3429000"/>
            <a:ext cx="360040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77" idx="3"/>
            <a:endCxn id="4" idx="1"/>
          </p:cNvCxnSpPr>
          <p:nvPr/>
        </p:nvCxnSpPr>
        <p:spPr>
          <a:xfrm>
            <a:off x="3275856" y="3429000"/>
            <a:ext cx="360040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/>
          <p:cNvCxnSpPr>
            <a:stCxn id="78" idx="2"/>
            <a:endCxn id="6" idx="0"/>
          </p:cNvCxnSpPr>
          <p:nvPr/>
        </p:nvCxnSpPr>
        <p:spPr>
          <a:xfrm>
            <a:off x="6372200" y="292494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타원 178"/>
          <p:cNvSpPr/>
          <p:nvPr/>
        </p:nvSpPr>
        <p:spPr>
          <a:xfrm>
            <a:off x="7740352" y="2420888"/>
            <a:ext cx="100811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금액</a:t>
            </a:r>
            <a:endParaRPr lang="ko-KR" altLang="en-US" sz="1200" dirty="0"/>
          </a:p>
        </p:txBody>
      </p:sp>
      <p:cxnSp>
        <p:nvCxnSpPr>
          <p:cNvPr id="181" name="직선 연결선 180"/>
          <p:cNvCxnSpPr>
            <a:stCxn id="179" idx="0"/>
            <a:endCxn id="44" idx="2"/>
          </p:cNvCxnSpPr>
          <p:nvPr/>
        </p:nvCxnSpPr>
        <p:spPr>
          <a:xfrm flipH="1" flipV="1">
            <a:off x="6372200" y="2060848"/>
            <a:ext cx="1872208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타원 187"/>
          <p:cNvSpPr/>
          <p:nvPr/>
        </p:nvSpPr>
        <p:spPr>
          <a:xfrm>
            <a:off x="2483768" y="4077072"/>
            <a:ext cx="79208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수량</a:t>
            </a:r>
            <a:endParaRPr lang="ko-KR" altLang="en-US" sz="1200" dirty="0"/>
          </a:p>
        </p:txBody>
      </p:sp>
      <p:cxnSp>
        <p:nvCxnSpPr>
          <p:cNvPr id="192" name="직선 연결선 191"/>
          <p:cNvCxnSpPr>
            <a:stCxn id="72" idx="1"/>
            <a:endCxn id="188" idx="6"/>
          </p:cNvCxnSpPr>
          <p:nvPr/>
        </p:nvCxnSpPr>
        <p:spPr>
          <a:xfrm flipH="1">
            <a:off x="3275856" y="4293096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Relationship Types</a:t>
            </a:r>
            <a:endParaRPr lang="ko-KR" altLang="en-US" dirty="0"/>
          </a:p>
        </p:txBody>
      </p:sp>
      <p:sp>
        <p:nvSpPr>
          <p:cNvPr id="29" name="순서도: 판단 28"/>
          <p:cNvSpPr/>
          <p:nvPr/>
        </p:nvSpPr>
        <p:spPr>
          <a:xfrm>
            <a:off x="3275856" y="1916832"/>
            <a:ext cx="2952328" cy="79208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식재료신청</a:t>
            </a:r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467544" y="3429000"/>
            <a:ext cx="100811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신청번호</a:t>
            </a:r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1619672" y="3933056"/>
            <a:ext cx="1152128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신청일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2987824" y="4365104"/>
            <a:ext cx="936104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수량</a:t>
            </a:r>
            <a:endParaRPr lang="ko-KR" altLang="en-US" dirty="0"/>
          </a:p>
        </p:txBody>
      </p:sp>
      <p:sp>
        <p:nvSpPr>
          <p:cNvPr id="33" name="타원 32"/>
          <p:cNvSpPr/>
          <p:nvPr/>
        </p:nvSpPr>
        <p:spPr>
          <a:xfrm>
            <a:off x="4283968" y="4509120"/>
            <a:ext cx="100811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금</a:t>
            </a:r>
            <a:r>
              <a:rPr lang="ko-KR" altLang="en-US" dirty="0"/>
              <a:t>액</a:t>
            </a:r>
          </a:p>
        </p:txBody>
      </p:sp>
      <p:sp>
        <p:nvSpPr>
          <p:cNvPr id="34" name="타원 33"/>
          <p:cNvSpPr/>
          <p:nvPr/>
        </p:nvSpPr>
        <p:spPr>
          <a:xfrm>
            <a:off x="6804248" y="3501008"/>
            <a:ext cx="100811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취소일</a:t>
            </a:r>
            <a:endParaRPr lang="ko-KR" altLang="en-US" dirty="0"/>
          </a:p>
        </p:txBody>
      </p:sp>
      <p:sp>
        <p:nvSpPr>
          <p:cNvPr id="35" name="타원 34"/>
          <p:cNvSpPr/>
          <p:nvPr/>
        </p:nvSpPr>
        <p:spPr>
          <a:xfrm>
            <a:off x="5724128" y="4221088"/>
            <a:ext cx="100811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입금일</a:t>
            </a:r>
            <a:endParaRPr lang="ko-KR" altLang="en-US" dirty="0"/>
          </a:p>
        </p:txBody>
      </p:sp>
      <p:sp>
        <p:nvSpPr>
          <p:cNvPr id="36" name="타원 35"/>
          <p:cNvSpPr/>
          <p:nvPr/>
        </p:nvSpPr>
        <p:spPr>
          <a:xfrm>
            <a:off x="7812360" y="2780928"/>
            <a:ext cx="100811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환불일</a:t>
            </a:r>
            <a:endParaRPr lang="ko-KR" altLang="en-US" dirty="0"/>
          </a:p>
        </p:txBody>
      </p:sp>
      <p:cxnSp>
        <p:nvCxnSpPr>
          <p:cNvPr id="38" name="직선 연결선 37"/>
          <p:cNvCxnSpPr>
            <a:stCxn id="29" idx="1"/>
            <a:endCxn id="30" idx="0"/>
          </p:cNvCxnSpPr>
          <p:nvPr/>
        </p:nvCxnSpPr>
        <p:spPr>
          <a:xfrm flipH="1">
            <a:off x="971600" y="2312876"/>
            <a:ext cx="2304256" cy="1116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29" idx="1"/>
            <a:endCxn id="31" idx="0"/>
          </p:cNvCxnSpPr>
          <p:nvPr/>
        </p:nvCxnSpPr>
        <p:spPr>
          <a:xfrm flipH="1">
            <a:off x="2195736" y="2312876"/>
            <a:ext cx="1080120" cy="1620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29" idx="2"/>
            <a:endCxn id="32" idx="0"/>
          </p:cNvCxnSpPr>
          <p:nvPr/>
        </p:nvCxnSpPr>
        <p:spPr>
          <a:xfrm flipH="1">
            <a:off x="3455876" y="2708920"/>
            <a:ext cx="1296144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29" idx="2"/>
            <a:endCxn id="33" idx="0"/>
          </p:cNvCxnSpPr>
          <p:nvPr/>
        </p:nvCxnSpPr>
        <p:spPr>
          <a:xfrm>
            <a:off x="4752020" y="2708920"/>
            <a:ext cx="36004" cy="18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29" idx="2"/>
            <a:endCxn id="35" idx="0"/>
          </p:cNvCxnSpPr>
          <p:nvPr/>
        </p:nvCxnSpPr>
        <p:spPr>
          <a:xfrm>
            <a:off x="4752020" y="2708920"/>
            <a:ext cx="1476164" cy="1512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29" idx="3"/>
            <a:endCxn id="34" idx="0"/>
          </p:cNvCxnSpPr>
          <p:nvPr/>
        </p:nvCxnSpPr>
        <p:spPr>
          <a:xfrm>
            <a:off x="6228184" y="2312876"/>
            <a:ext cx="1080120" cy="1188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29" idx="3"/>
            <a:endCxn id="36" idx="0"/>
          </p:cNvCxnSpPr>
          <p:nvPr/>
        </p:nvCxnSpPr>
        <p:spPr>
          <a:xfrm>
            <a:off x="6228184" y="2312876"/>
            <a:ext cx="2088232" cy="468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67</Words>
  <Application>Microsoft Office PowerPoint</Application>
  <PresentationFormat>화면 슬라이드 쇼(4:3)</PresentationFormat>
  <Paragraphs>58</Paragraphs>
  <Slides>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Entity type</vt:lpstr>
      <vt:lpstr>Entity type</vt:lpstr>
      <vt:lpstr>Entity-Relationship</vt:lpstr>
      <vt:lpstr>Relationship Types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type</dc:title>
  <dc:creator>jcy</dc:creator>
  <cp:lastModifiedBy>jcy</cp:lastModifiedBy>
  <cp:revision>6</cp:revision>
  <dcterms:created xsi:type="dcterms:W3CDTF">2020-05-02T06:58:11Z</dcterms:created>
  <dcterms:modified xsi:type="dcterms:W3CDTF">2020-05-02T08:28:47Z</dcterms:modified>
</cp:coreProperties>
</file>