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1"/>
  </p:sldMasterIdLst>
  <p:notesMasterIdLst>
    <p:notesMasterId r:id="rId7"/>
  </p:notesMasterIdLst>
  <p:sldIdLst>
    <p:sldId id="380" r:id="rId2"/>
    <p:sldId id="382" r:id="rId3"/>
    <p:sldId id="381" r:id="rId4"/>
    <p:sldId id="383" r:id="rId5"/>
    <p:sldId id="3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5610"/>
    <a:srgbClr val="FF00FF"/>
    <a:srgbClr val="ADFF2F"/>
    <a:srgbClr val="7FFFD4"/>
    <a:srgbClr val="FFA50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2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10/7/2020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ungryul@kumoh.ac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데이터베이스 설계 파트 평가 요소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평가항목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smtClean="0"/>
              <a:t>JDBC</a:t>
            </a:r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DAO, DTO</a:t>
            </a:r>
            <a:r>
              <a:rPr lang="ko-KR" altLang="en-US" dirty="0" smtClean="0"/>
              <a:t> 사용 여부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(</a:t>
            </a:r>
            <a:r>
              <a:rPr lang="en-US" altLang="ko-KR" dirty="0"/>
              <a:t>10</a:t>
            </a:r>
            <a:r>
              <a:rPr lang="en-US" altLang="ko-KR" dirty="0" smtClean="0"/>
              <a:t>)</a:t>
            </a:r>
            <a:r>
              <a:rPr lang="ko-KR" altLang="en-US" dirty="0" smtClean="0"/>
              <a:t> 중</a:t>
            </a:r>
            <a:r>
              <a:rPr lang="en-US" altLang="ko-KR" dirty="0" smtClean="0"/>
              <a:t>(8)</a:t>
            </a:r>
            <a:r>
              <a:rPr lang="ko-KR" altLang="en-US" dirty="0" smtClean="0"/>
              <a:t> 하</a:t>
            </a:r>
            <a:r>
              <a:rPr lang="en-US" altLang="ko-KR" dirty="0" smtClean="0"/>
              <a:t>(5)</a:t>
            </a:r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트랜잭션 사용의 적절성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): </a:t>
            </a:r>
            <a:r>
              <a:rPr lang="ko-KR" altLang="en-US" dirty="0"/>
              <a:t>상</a:t>
            </a:r>
            <a:r>
              <a:rPr lang="en-US" altLang="ko-KR" dirty="0"/>
              <a:t>(10)</a:t>
            </a:r>
            <a:r>
              <a:rPr lang="ko-KR" altLang="en-US" dirty="0"/>
              <a:t> 중</a:t>
            </a:r>
            <a:r>
              <a:rPr lang="en-US" altLang="ko-KR" dirty="0"/>
              <a:t>(8)</a:t>
            </a:r>
            <a:r>
              <a:rPr lang="ko-KR" altLang="en-US" dirty="0"/>
              <a:t> 하</a:t>
            </a:r>
            <a:r>
              <a:rPr lang="en-US" altLang="ko-KR" dirty="0"/>
              <a:t>(5)</a:t>
            </a:r>
            <a:endParaRPr lang="en-US" altLang="ko-KR" dirty="0" smtClean="0"/>
          </a:p>
          <a:p>
            <a:pPr>
              <a:spcAft>
                <a:spcPts val="300"/>
              </a:spcAft>
            </a:pPr>
            <a:r>
              <a:rPr lang="en-US" altLang="ko-KR" b="1" dirty="0" smtClean="0"/>
              <a:t>PLSQL</a:t>
            </a:r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이상의 저장 </a:t>
            </a:r>
            <a:r>
              <a:rPr lang="en-US" altLang="ko-KR" dirty="0" err="1" smtClean="0"/>
              <a:t>SubProgram</a:t>
            </a:r>
            <a:r>
              <a:rPr lang="ko-KR" altLang="en-US" dirty="0" smtClean="0"/>
              <a:t>을 작성하고 활용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): 3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(10),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(5)</a:t>
            </a:r>
          </a:p>
          <a:p>
            <a:pPr lvl="2">
              <a:spcAft>
                <a:spcPts val="300"/>
              </a:spcAft>
            </a:pPr>
            <a:r>
              <a:rPr lang="en-US" altLang="ko-KR" dirty="0" err="1" smtClean="0"/>
              <a:t>SubProgram</a:t>
            </a:r>
            <a:r>
              <a:rPr lang="ko-KR" altLang="en-US" dirty="0" smtClean="0"/>
              <a:t>을 작성한 당위성 제시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평가항목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사용이 적절한가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): </a:t>
            </a:r>
            <a:r>
              <a:rPr lang="ko-KR" altLang="en-US" dirty="0"/>
              <a:t>상</a:t>
            </a:r>
            <a:r>
              <a:rPr lang="en-US" altLang="ko-KR" dirty="0"/>
              <a:t>(10)</a:t>
            </a:r>
            <a:r>
              <a:rPr lang="ko-KR" altLang="en-US" dirty="0"/>
              <a:t> 중</a:t>
            </a:r>
            <a:r>
              <a:rPr lang="en-US" altLang="ko-KR" dirty="0"/>
              <a:t>(8)</a:t>
            </a:r>
            <a:r>
              <a:rPr lang="ko-KR" altLang="en-US" dirty="0"/>
              <a:t> 하</a:t>
            </a:r>
            <a:r>
              <a:rPr lang="en-US" altLang="ko-KR" dirty="0"/>
              <a:t>(5)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테이블 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시스템에 필요한 테이블을 모두 정의하고 있는가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en-US" altLang="ko-KR" dirty="0" smtClean="0"/>
              <a:t>) (</a:t>
            </a:r>
            <a:r>
              <a:rPr lang="ko-KR" altLang="en-US" dirty="0"/>
              <a:t>완성도와 연관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r>
              <a:rPr lang="ko-KR" altLang="en-US" dirty="0"/>
              <a:t>중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 </a:t>
            </a:r>
            <a:r>
              <a:rPr lang="ko-KR" altLang="en-US" dirty="0"/>
              <a:t>하</a:t>
            </a:r>
            <a:r>
              <a:rPr lang="en-US" altLang="ko-KR" dirty="0" smtClean="0"/>
              <a:t>(9)</a:t>
            </a:r>
          </a:p>
          <a:p>
            <a:pPr lvl="1">
              <a:spcAft>
                <a:spcPts val="300"/>
              </a:spcAft>
            </a:pPr>
            <a:r>
              <a:rPr lang="ko-KR" altLang="en-US" dirty="0" err="1" smtClean="0"/>
              <a:t>중복성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중복이 있는가</a:t>
            </a:r>
            <a:r>
              <a:rPr lang="en-US" altLang="ko-KR" dirty="0" smtClean="0"/>
              <a:t>? 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 ex) </a:t>
            </a:r>
            <a:r>
              <a:rPr lang="ko-KR" altLang="en-US" dirty="0" smtClean="0"/>
              <a:t>생일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생년월일은 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테이블이 유사한 데이터를 소유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</a:t>
            </a:r>
            <a:r>
              <a:rPr lang="en-US" altLang="ko-KR" dirty="0"/>
              <a:t>(10)</a:t>
            </a:r>
            <a:r>
              <a:rPr lang="ko-KR" altLang="en-US" dirty="0"/>
              <a:t> 중</a:t>
            </a:r>
            <a:r>
              <a:rPr lang="en-US" altLang="ko-KR" dirty="0"/>
              <a:t>(8)</a:t>
            </a:r>
            <a:r>
              <a:rPr lang="ko-KR" altLang="en-US" dirty="0"/>
              <a:t> 하</a:t>
            </a:r>
            <a:r>
              <a:rPr lang="en-US" altLang="ko-KR" dirty="0"/>
              <a:t>(5)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E-R</a:t>
            </a:r>
            <a:r>
              <a:rPr lang="ko-KR" altLang="en-US" dirty="0" smtClean="0"/>
              <a:t>모델링이 적절한가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/>
              <a:t>ERD</a:t>
            </a:r>
            <a:r>
              <a:rPr lang="ko-KR" altLang="en-US" dirty="0"/>
              <a:t>표기법의 적절한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): </a:t>
            </a:r>
            <a:r>
              <a:rPr lang="ko-KR" altLang="en-US" dirty="0"/>
              <a:t>상</a:t>
            </a:r>
            <a:r>
              <a:rPr lang="en-US" altLang="ko-KR" dirty="0"/>
              <a:t>(10)</a:t>
            </a:r>
            <a:r>
              <a:rPr lang="ko-KR" altLang="en-US" dirty="0"/>
              <a:t> 중</a:t>
            </a:r>
            <a:r>
              <a:rPr lang="en-US" altLang="ko-KR" dirty="0"/>
              <a:t>(8)</a:t>
            </a:r>
            <a:r>
              <a:rPr lang="ko-KR" altLang="en-US" dirty="0"/>
              <a:t> 하</a:t>
            </a:r>
            <a:r>
              <a:rPr lang="en-US" altLang="ko-KR" dirty="0"/>
              <a:t>(5)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PK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FK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): </a:t>
            </a:r>
            <a:r>
              <a:rPr lang="ko-KR" altLang="en-US" dirty="0"/>
              <a:t>상</a:t>
            </a:r>
            <a:r>
              <a:rPr lang="en-US" altLang="ko-KR" dirty="0"/>
              <a:t>(10)</a:t>
            </a:r>
            <a:r>
              <a:rPr lang="ko-KR" altLang="en-US" dirty="0"/>
              <a:t> 중</a:t>
            </a:r>
            <a:r>
              <a:rPr lang="en-US" altLang="ko-KR" dirty="0"/>
              <a:t>(8)</a:t>
            </a:r>
            <a:r>
              <a:rPr lang="ko-KR" altLang="en-US" dirty="0"/>
              <a:t> 하</a:t>
            </a:r>
            <a:r>
              <a:rPr lang="en-US" altLang="ko-KR" dirty="0"/>
              <a:t>(5)</a:t>
            </a:r>
          </a:p>
          <a:p>
            <a:pPr lvl="2">
              <a:spcAft>
                <a:spcPts val="300"/>
              </a:spcAft>
            </a:pPr>
            <a:r>
              <a:rPr lang="ko-KR" altLang="en-US" dirty="0" smtClean="0"/>
              <a:t>관계설정의 적절성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en-US" altLang="ko-KR" dirty="0" smtClean="0"/>
              <a:t>): </a:t>
            </a:r>
            <a:r>
              <a:rPr lang="ko-KR" altLang="en-US" dirty="0"/>
              <a:t>상</a:t>
            </a:r>
            <a:r>
              <a:rPr lang="en-US" altLang="ko-KR" dirty="0"/>
              <a:t>(15)</a:t>
            </a:r>
            <a:r>
              <a:rPr lang="ko-KR" altLang="en-US" dirty="0"/>
              <a:t> 중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 </a:t>
            </a:r>
            <a:r>
              <a:rPr lang="ko-KR" altLang="en-US" dirty="0"/>
              <a:t>하</a:t>
            </a:r>
            <a:r>
              <a:rPr lang="en-US" altLang="ko-KR" dirty="0" smtClean="0"/>
              <a:t>(9)</a:t>
            </a:r>
          </a:p>
          <a:p>
            <a:pPr lvl="1">
              <a:spcAft>
                <a:spcPts val="300"/>
              </a:spcAft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참고사항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b="1" dirty="0" smtClean="0"/>
              <a:t>Naming</a:t>
            </a:r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테이블 이름은 복수형 </a:t>
            </a:r>
            <a:r>
              <a:rPr lang="en-US" altLang="ko-KR" dirty="0" smtClean="0">
                <a:sym typeface="Wingdings" panose="05000000000000000000" pitchFamily="2" charset="2"/>
              </a:rPr>
              <a:t> employees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err="1" smtClean="0"/>
              <a:t>필드명은</a:t>
            </a:r>
            <a:r>
              <a:rPr lang="ko-KR" altLang="en-US" dirty="0" smtClean="0"/>
              <a:t> 단수형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dep_no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dirty="0" err="1" smtClean="0">
                <a:sym typeface="Wingdings" panose="05000000000000000000" pitchFamily="2" charset="2"/>
              </a:rPr>
              <a:t>필드명은</a:t>
            </a:r>
            <a:r>
              <a:rPr lang="ko-KR" altLang="en-US" dirty="0" smtClean="0">
                <a:sym typeface="Wingdings" panose="05000000000000000000" pitchFamily="2" charset="2"/>
              </a:rPr>
              <a:t> 의미를 전달하기 위해 필요한 최소 개수의 단어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Hired(</a:t>
            </a:r>
            <a:r>
              <a:rPr lang="en-US" altLang="ko-KR" dirty="0"/>
              <a:t>X</a:t>
            </a:r>
            <a:r>
              <a:rPr lang="en-US" altLang="ko-KR" dirty="0" smtClean="0"/>
              <a:t>), Date That the Employee Was Hired(X), Date Hired(O)</a:t>
            </a:r>
          </a:p>
          <a:p>
            <a:pPr lvl="1">
              <a:spcAft>
                <a:spcPts val="300"/>
              </a:spcAft>
            </a:pPr>
            <a:r>
              <a:rPr lang="ko-KR" altLang="en-US" dirty="0" err="1" smtClean="0">
                <a:sym typeface="Wingdings" panose="05000000000000000000" pitchFamily="2" charset="2"/>
              </a:rPr>
              <a:t>테이블간</a:t>
            </a:r>
            <a:r>
              <a:rPr lang="ko-KR" altLang="en-US" dirty="0" smtClean="0">
                <a:sym typeface="Wingdings" panose="05000000000000000000" pitchFamily="2" charset="2"/>
              </a:rPr>
              <a:t> 유사한 성격의 필드가 있을 경우 명확한 구분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spcAft>
                <a:spcPts val="300"/>
              </a:spcAft>
              <a:buNone/>
            </a:pPr>
            <a:r>
              <a:rPr lang="en-US" altLang="ko-KR" dirty="0" smtClean="0"/>
              <a:t> </a:t>
            </a:r>
          </a:p>
          <a:p>
            <a:pPr lvl="1">
              <a:spcAft>
                <a:spcPts val="300"/>
              </a:spcAft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84194"/>
              </p:ext>
            </p:extLst>
          </p:nvPr>
        </p:nvGraphicFramePr>
        <p:xfrm>
          <a:off x="1283855" y="402280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855077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656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6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SdtAddress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3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InspPhone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1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26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9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평가방법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b="1" dirty="0" smtClean="0"/>
              <a:t>평가</a:t>
            </a:r>
            <a:endParaRPr lang="en-US" altLang="ko-KR" b="1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팀당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4</a:t>
            </a:r>
            <a:r>
              <a:rPr lang="ko-KR" altLang="en-US" dirty="0" smtClean="0"/>
              <a:t>개 팀이 한 조로 구성</a:t>
            </a:r>
            <a:r>
              <a:rPr lang="en-US" altLang="ko-KR" dirty="0" smtClean="0"/>
              <a:t>(1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자세한 평가 준비사항에 대해서는 추후 공지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err="1" smtClean="0"/>
              <a:t>제출자료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JDBC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PLSQL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DDL(CREATE TABLE)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dirty="0" smtClean="0"/>
              <a:t>ERD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테이블 명세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 이름 및 사용 목적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DB</a:t>
            </a:r>
            <a:r>
              <a:rPr lang="ko-KR" altLang="en-US" dirty="0" smtClean="0"/>
              <a:t>파트 문의사항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sungryul@kumoh.ac.kr</a:t>
            </a:r>
            <a:endParaRPr lang="en-US" altLang="ko-KR" dirty="0" smtClean="0"/>
          </a:p>
          <a:p>
            <a:pPr marL="914400" lvl="2" indent="0">
              <a:spcAft>
                <a:spcPts val="300"/>
              </a:spcAft>
              <a:buNone/>
            </a:pPr>
            <a:endParaRPr lang="en-US" altLang="ko-KR" dirty="0" smtClean="0"/>
          </a:p>
          <a:p>
            <a:pPr lvl="1">
              <a:spcAft>
                <a:spcPts val="300"/>
              </a:spcAft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17718</TotalTime>
  <Words>320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데이터베이스 설계 파트 평가 요소</vt:lpstr>
      <vt:lpstr>평가항목</vt:lpstr>
      <vt:lpstr>평가항목</vt:lpstr>
      <vt:lpstr>참고사항</vt:lpstr>
      <vt:lpstr>평가방법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4277</cp:revision>
  <dcterms:created xsi:type="dcterms:W3CDTF">2020-03-06T01:35:43Z</dcterms:created>
  <dcterms:modified xsi:type="dcterms:W3CDTF">2020-10-07T03:42:44Z</dcterms:modified>
  <cp:version>1000.0000.01</cp:version>
</cp:coreProperties>
</file>