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62787" autoAdjust="0"/>
  </p:normalViewPr>
  <p:slideViewPr>
    <p:cSldViewPr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3A89-37FE-4FD8-A6D5-AFA971D2ECD4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6636-CDD9-4FF9-96A2-3095A3AD89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ea typeface="宋体" pitchFamily="2" charset="-122"/>
              </a:rPr>
              <a:t>具有不规则边框</a:t>
            </a:r>
            <a:r>
              <a:rPr lang="en-US" sz="1400" b="1" baseline="0" dirty="0" smtClean="0">
                <a:ea typeface="宋体" pitchFamily="2" charset="-122"/>
              </a:rPr>
              <a:t>和纹理背景的图片</a:t>
            </a:r>
            <a:endParaRPr lang="en-US" sz="1400" b="1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 smtClean="0">
                <a:ea typeface="宋体" pitchFamily="2" charset="-122"/>
              </a:rPr>
              <a:t>（高级）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a typeface="宋体" pitchFamily="2" charset="-122"/>
            </a:endParaRPr>
          </a:p>
          <a:p>
            <a:r>
              <a:rPr lang="en-US" b="1" dirty="0" smtClean="0">
                <a:ea typeface="宋体" pitchFamily="2" charset="-122"/>
              </a:rPr>
              <a:t>提示</a:t>
            </a:r>
            <a:r>
              <a:rPr lang="en-US" dirty="0" smtClean="0">
                <a:ea typeface="宋体" pitchFamily="2" charset="-122"/>
              </a:rPr>
              <a:t>：此幻灯片上的一些</a:t>
            </a:r>
            <a:r>
              <a:rPr lang="en-US" baseline="0" dirty="0" smtClean="0">
                <a:ea typeface="宋体" pitchFamily="2" charset="-122"/>
              </a:rPr>
              <a:t>形状效果是使用“组合形状”命令创建的。若要访问此命令，必须将它添加到</a:t>
            </a:r>
            <a:r>
              <a:rPr lang="en-US" b="0" baseline="0" dirty="0" smtClean="0">
                <a:ea typeface="宋体" pitchFamily="2" charset="-122"/>
              </a:rPr>
              <a:t>快速访问工具栏，该工具栏位于“文件”选项卡上面。</a:t>
            </a:r>
            <a:r>
              <a:rPr lang="en-US" baseline="0" dirty="0" smtClean="0">
                <a:ea typeface="宋体" pitchFamily="2" charset="-122"/>
              </a:rPr>
              <a:t> 若要自定义快速访问工具栏，请执行以下操作：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单击快速访问工具栏旁边的箭头，然后在“自定义快速访问工具栏”下单击“其他命令”。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在“PowerPoint 选项”对话框中的“从下列位置选择命令”列表内，选择“所有命令”。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在命令列表中，单击“组合形状”，然后单击“添加”。</a:t>
            </a:r>
          </a:p>
          <a:p>
            <a:pPr marL="0" indent="0">
              <a:buNone/>
            </a:pPr>
            <a:endParaRPr lang="en-US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dirty="0" smtClean="0">
                <a:ea typeface="宋体" pitchFamily="2" charset="-122"/>
              </a:rPr>
              <a:t>若要重现此幻灯片上的形状效果，请执行以下操作：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在“开始”选项卡上的“幻灯片”组中，单击“版式”，然后单击“空白”。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在“开始”选项卡上的“绘图”组中，单击“形状”，然后在“矩形”下单击“矩形”。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在幻灯片上拖动以绘制一个矩形。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选择矩形。在“绘图工具”下的“格式”选项卡上的“大小”组中，单击“大小和位置”对话框启动器。 在“设置形状格式”对话框中，单击左窗格中的“大小”，然后在“大小”窗格中的“尺寸和旋转”下，向“高度”框中输入“5.76””，向“宽度”框中输入“4””。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还是在“设置形状格式”对话框中，单击左窗格中的“填充”，在“填充”窗格中，选择“图片或纹理填充”，单击“纹理”旁边的按钮，然后单击“新闻纸”</a:t>
            </a:r>
            <a:r>
              <a:rPr lang="en-US" b="0" baseline="0" dirty="0" smtClean="0">
                <a:ea typeface="宋体" pitchFamily="2" charset="-122"/>
              </a:rPr>
              <a:t>（第三行）</a:t>
            </a:r>
            <a:r>
              <a:rPr lang="en-US" baseline="0" dirty="0" smtClean="0">
                <a:ea typeface="宋体" pitchFamily="2" charset="-122"/>
              </a:rPr>
              <a:t>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还是在“设置图片格式”对话框中，单击左窗格中的“图片更正”，在“图片更正”窗格中的“亮度和对比度”中，在“对比度”框中输入“40%”。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还是在“设置图片格式”对话框中，单击左窗格中的“线条颜色”，然后在“线条颜色”窗格中选择“无线条”。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还是在“设置图片格式”对话框中，单击左窗格中的“发光和柔化边缘”，然后在“发光和柔化边缘”窗格中，执行以下操作：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在“发光”下，单击“预设”旁边的按钮，单击“无发光”。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在“柔化边缘”下的“大小”框中，输入“2.5 磅”。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右键单击该矩形，单击“编辑顶点”</a:t>
            </a:r>
            <a:r>
              <a:rPr lang="en-US" b="0" baseline="0" dirty="0" smtClean="0">
                <a:ea typeface="宋体" pitchFamily="2" charset="-122"/>
              </a:rPr>
              <a:t>，</a:t>
            </a:r>
            <a:r>
              <a:rPr lang="en-US" baseline="0" dirty="0" smtClean="0">
                <a:ea typeface="宋体" pitchFamily="2" charset="-122"/>
              </a:rPr>
              <a:t>右键单击矩形的上边缘，然后单击“添加顶点”以添加一个新顶点。 重复此步骤，向上边缘添加大约 15 个新顶点。 对下边缘执行同样的操作。 逐个选择添加的每个顶点，然后向上或向下拖动，创建不规则的边缘。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将矩形移动到幻灯片区域的右半部分。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选择矩形。在“开始”选项卡上的“绘图”组中，单击“排列”，指向“对齐”，然后单击“上下居中”。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若要重现此幻灯片上的图片效果，请执行以下操作：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在“插入”选项卡上的“图像”组中，单击“图片”。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在“插入图片”对话框中，选择一个图片，然后单击“插入”。</a:t>
            </a:r>
            <a:endParaRPr lang="en-US" baseline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选择图片。在“图片工具”下的“格式”选项卡上的“大小”组中，单击“大小和位置”对话框。在“设置图片格式”对话框中，调整图像的大小或裁剪图像，以便将高度设置为 </a:t>
            </a:r>
            <a:r>
              <a:rPr lang="en-US" b="1" baseline="0" dirty="0" smtClean="0">
                <a:ea typeface="宋体" pitchFamily="2" charset="-122"/>
              </a:rPr>
              <a:t>4.74”</a:t>
            </a:r>
            <a:r>
              <a:rPr lang="en-US" baseline="0" dirty="0" smtClean="0">
                <a:ea typeface="宋体" pitchFamily="2" charset="-122"/>
              </a:rPr>
              <a:t>，将宽度设置为 </a:t>
            </a:r>
            <a:r>
              <a:rPr lang="en-US" b="1" baseline="0" dirty="0" smtClean="0">
                <a:ea typeface="宋体" pitchFamily="2" charset="-122"/>
              </a:rPr>
              <a:t>3.4”</a:t>
            </a:r>
            <a:r>
              <a:rPr lang="en-US" baseline="0" dirty="0" smtClean="0">
                <a:ea typeface="宋体" pitchFamily="2" charset="-122"/>
              </a:rPr>
              <a:t>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若要裁剪图片，请单击左窗格中的“裁剪”，然后在右窗格中的“裁剪位置”下，在“高度”、“宽度”、“左对齐”和“顶端对齐”框中输入值。若要调整图片的大小，请单击左窗格中的“大小”，然后在右窗格中的“尺寸和旋转”下，在“高度”和“宽度”框中输入值。</a:t>
            </a:r>
            <a:endParaRPr lang="en-US" baseline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还是在“设置图片格式”对话框中，单击左窗格中的“图片颜色”，然后在“图片颜色”窗格中的“色调”下，单击“预设”旁边的按钮，再单击“色温 5300 K”。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还是在“设置形状格式”对话框中，单击左窗格中的“阴影”，然后在“阴影”窗格中，执行以下操作：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单击“预设”旁边的按钮，然后在“外部”中单击“居中偏移”。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在“透明度”框中，输入“80%”</a:t>
            </a:r>
            <a:r>
              <a:rPr lang="en-US" b="1" baseline="0" dirty="0" smtClean="0">
                <a:ea typeface="宋体" pitchFamily="2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在“大小”框中，输入“101%”</a:t>
            </a:r>
            <a:r>
              <a:rPr lang="en-US" b="1" baseline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将图片放在矩形上方。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按住 Ctrl，然后选择矩形和图片。在“开始”选项卡上的“绘图”组中，单击“排列”，指向“对齐”，然后执行以下操作：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单击“对齐所选对象”。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单击“上下居中”。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单击“左右居中”。</a:t>
            </a:r>
          </a:p>
          <a:p>
            <a:pPr marL="0" indent="0">
              <a:buFont typeface="+mj-lt"/>
              <a:buNone/>
            </a:pPr>
            <a:endParaRPr lang="en-US" baseline="0" dirty="0" smtClean="0">
              <a:ea typeface="宋体" pitchFamily="2" charset="-122"/>
            </a:endParaRPr>
          </a:p>
          <a:p>
            <a:pPr marL="0" indent="0">
              <a:buFont typeface="+mj-lt"/>
              <a:buNone/>
            </a:pPr>
            <a:r>
              <a:rPr lang="en-US" baseline="0" dirty="0" smtClean="0">
                <a:ea typeface="宋体" pitchFamily="2" charset="-122"/>
              </a:rPr>
              <a:t>若要重现此幻灯片上的其他形状（拱形阴影），请执行以下操作：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在“开始”选项卡上的“绘图”组中，单击“形状”，然后在“矩形”下单击“矩形”。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在幻灯片上拖动以绘制一个矩形。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选择矩形。 在“绘图工具”下的“格式”选项卡上的“大小”组中，向“高度”框中输入“.50””，向“宽度”框中输入“3.9””。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在“开始”选项卡上的“绘图”组中，单击“形状”，然后在“基本形状”下，单击“椭圆”。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在幻灯片上拖动以绘制一个椭圆。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选择椭圆。 在“绘图工具”下的“格式”选项卡上的“大小”组中，向“高度”框中输入“2””，向“宽度”框中输入“6.83””。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将该椭圆放与矩形的底边重叠的位置。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按住 Ctrl，选择矩形，然后选择椭圆。 在“开始”选项卡上的“绘图”组中，单击“排列”，指向“对齐”，单击“对齐所选对象”，然后单击“左右居中”。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按住 Ctrl，选择矩形，然后选择椭圆。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在快速访问工具栏上，单击“组合形状”，然后单击“形状剪除”。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选择新形状。 在“绘图工具”下的“格式”选项卡上，在“形状样式”组中，单击“设置形状格式”对话框启动器。 在“设置形状格式”对话框中，单击左窗格中的“填充”，在“填充”窗格中，单击“渐变填充”，然后执行以下操作：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在“类型”列表中，选择“线性”。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在“角度”框中，输入“90°”。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在“渐变光圈”下，单击“添加渐变光圈”或“删除渐变光圈”，直到幻灯片中出现两个光圈。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还是在“渐变光圈”下，按照以下步骤自定义渐变光圈：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选择幻灯片中的第一个渐变光圈，然后执行以下操作：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在“位置”框中，输入“0%”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单击“颜色”旁边的按钮，然后在“主题颜色”下单击“黑色，文本 1”</a:t>
            </a:r>
            <a:r>
              <a:rPr lang="en-US" b="0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（第一行）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在“透明度”框中，输入“50%”。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选择幻灯片中的其他渐变光圈，然后执行以下操作：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在“位置”框中，输入“100%”。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单击“颜色”旁边的按钮，然后在“主题颜色”下单击“黑色，文本 1”（第一行）。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在“透明度”框中，输入“100%”。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还是在“设置形状格式”对话框中，单击左窗格中的“线条颜色”，然后在“线条颜色”窗格中选择“无线条”。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还是在“设置形状格式”对话框中，单击左则窗格中的“发光和柔化边缘”，然后在“发光和柔化边缘”窗格中，执行以下操作：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在“发光”下，单击“预设”旁边的按钮，然后单击“无发光”。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>
                <a:ea typeface="宋体" pitchFamily="2" charset="-122"/>
              </a:rPr>
              <a:t>在“柔化边缘”下的“大小”框中，输入“2.5 磅”。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选择透明的渐变填充的矩形。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在“开始”选项卡上的“剪贴板”组中，单击“复制”右边的箭头，然后单击“复制”。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将其中一个透明矩形放在填充了纹理的矩形的底边之上。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在“开始”选项卡上的“绘图”组中，单击“排列”，然后在“排列对象”下，单击“下移一层”。重复此过程，直到形状的一部分被填充了纹理的矩形遮盖。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选择其他透明矩形。 在“绘图工具”下的“格式”选项卡上的“大小”组中，向“高度”框中输入“0.34””，向“宽度”框中输入“3.36””。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将透明矩形放在图片的底边之上。 在“开始”选项卡上的“绘图”组中，单击“排列”，然后在“排列对象”下，单击“下移一层”。重复此过程，直到形状的一部分被填充了纹理的矩形遮盖。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按住 Ctrl，选择图片，选择两个透明矩形，然后选择填充了纹理的矩形。在“开始”选项卡上的“绘图”组中，单击“排列”，指向“对齐”，然后执行以下操作：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单击“对齐所选对象”。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单击“左右居中”。</a:t>
            </a:r>
          </a:p>
          <a:p>
            <a:pPr marL="0" indent="0">
              <a:buFont typeface="+mj-lt"/>
              <a:buNone/>
            </a:pPr>
            <a:endParaRPr lang="en-US" baseline="0" dirty="0" smtClean="0">
              <a:ea typeface="宋体" pitchFamily="2" charset="-122"/>
            </a:endParaRPr>
          </a:p>
          <a:p>
            <a:pPr marL="0" indent="0">
              <a:buFont typeface="+mj-lt"/>
              <a:buNone/>
            </a:pPr>
            <a:r>
              <a:rPr lang="en-US" baseline="0" dirty="0" smtClean="0">
                <a:ea typeface="宋体" pitchFamily="2" charset="-122"/>
              </a:rPr>
              <a:t>若要重现此幻灯片上的文字效果，请执行以下操作：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在“插入”选项卡上的“文本”组中，单击“文本框”。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在幻灯片上拖动以绘制一个文本框。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在文本框中输入文本，然后选择该文本。 在“开始”选项卡上的“字体”组中，从“字体”列表中选择“幼圆”，从“字号”列表中选择“36 磅”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，然后从“字体颜色”列表中选择“黑色，文本 1”</a:t>
            </a:r>
            <a:r>
              <a:rPr lang="en-US" baseline="0" dirty="0" smtClean="0">
                <a:ea typeface="宋体" pitchFamily="2" charset="-122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ea typeface="宋体" pitchFamily="2" charset="-122"/>
              </a:rPr>
              <a:t>将文本框放在幻灯片的左侧。</a:t>
            </a:r>
          </a:p>
          <a:p>
            <a:pPr marL="0" indent="0">
              <a:buNone/>
            </a:pPr>
            <a:endParaRPr lang="en-US" baseline="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baseline="0" dirty="0" smtClean="0">
                <a:ea typeface="宋体" pitchFamily="2" charset="-122"/>
              </a:rPr>
              <a:t>若要重现此幻灯片上的背景效果，请执行以下操作：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ea typeface="宋体" pitchFamily="2" charset="-122"/>
              </a:rPr>
              <a:t>在“开始”</a:t>
            </a:r>
            <a:r>
              <a:rPr lang="en-US" baseline="0" dirty="0" smtClean="0">
                <a:ea typeface="宋体" pitchFamily="2" charset="-122"/>
              </a:rPr>
              <a:t>选项卡上的“绘图”组中，单击“形状”，然后在“矩形”下单击“矩形”。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在幻灯片上拖动以绘制一个矩形。</a:t>
            </a:r>
            <a:endParaRPr lang="en-US" dirty="0" smtClean="0">
              <a:ea typeface="宋体" pitchFamily="2" charset="-122"/>
            </a:endParaRPr>
          </a:p>
          <a:p>
            <a:pPr marL="228600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选择矩形。在“绘图工具”下的“格式”选项卡上的“大小”组中，单击“大小和位置”对话框启动器。在“设置形状格式”对话框中，单击左窗格中的“大小”，然后在“大小”窗格中，向“高度”框中输入“7.5””，向“宽度”框中输入“10””。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还是在“设置形状格式”对话框中，单击左窗格中的“线条颜色”，然后在“线条颜色”窗格中，单击“无线条”。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还是在“设置形状格式”对话框中，单击左窗格中的“填充”，然后在“填充”窗格中单击“图片或纹理填充”。 单击“纹理”旁边的按钮，然后选择“编织物”（第一行）。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还是在“设置图片格式”对话框中，单击左窗格中的“图片更正”，然后在“图片更正”窗格中，执行以下操作：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在“锐化和柔化”下，单击“预设”旁边的按钮，然后单击“柔化:</a:t>
            </a:r>
            <a:r>
              <a:rPr lang="en-US" b="1" baseline="0" dirty="0" smtClean="0">
                <a:ea typeface="宋体" pitchFamily="2" charset="-122"/>
              </a:rPr>
              <a:t> </a:t>
            </a:r>
            <a:r>
              <a:rPr lang="en-US" baseline="0" dirty="0" smtClean="0">
                <a:ea typeface="宋体" pitchFamily="2" charset="-122"/>
              </a:rPr>
              <a:t>25%”。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在“亮度和对比度”下的“亮度”框中，输入“14%”。 </a:t>
            </a:r>
          </a:p>
          <a:p>
            <a:pPr marL="228600" lvl="0" indent="-228600">
              <a:buAutoNum type="arabicPeriod"/>
            </a:pPr>
            <a:r>
              <a:rPr lang="en-US" baseline="0" dirty="0" smtClean="0">
                <a:ea typeface="宋体" pitchFamily="2" charset="-122"/>
              </a:rPr>
              <a:t>还是在“设置图片格式”对话框中，单击左窗格中的“图片颜色”，然后在“图片颜色”窗格中的“重新着色”下，单击“预设”旁边的按钮，再单击“褐色”（第一行）。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在“开始”选项卡上的“绘图”组中，单击“形状”，然后在“矩形”下单击“矩形”。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在幻灯片上拖动以绘制一个矩形。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选择矩形。在“绘图工具”下的“格式”选项卡上的“大小”组中，单击“大小和位置”对话框启动器。 在“设置形状格式”对话框中，单击左窗格中的“大小”，然后在“大小”窗格中，向“高度”框中输入“7.5””，向“宽度”框中输入“10””。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选择矩形。 在“绘图工具”下的“格式”选项卡上的“形状样式”组中，单击“形状填充”，指向“渐变”，然后单击“其他渐变”。 在“设置形状格式”对话框中，单击左窗格中的“填充”，在“填充”窗格中，单击“渐变填充”，然后执行以下操作：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在“类型”列表中，选择“线性”。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在“角度”框中，输入“90°”。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在“渐变光圈”下，单击“添加渐变光圈”或“删除渐变光圈”，直到幻灯片中出现四个渐变光圈。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还是在“渐变光圈”，按照以下步骤自定义渐变：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选择幻灯片中的第一个光圈，然后执行以下操作：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在“位置”框中，输入“0%”。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单击“颜色”旁边的按钮，单击“其他颜色”，然后在“颜色”对话框中的“自定义”选项卡上输入值，红色：</a:t>
            </a:r>
            <a:r>
              <a:rPr lang="en-US" b="1" baseline="0" dirty="0" smtClean="0">
                <a:ea typeface="宋体" pitchFamily="2" charset="-122"/>
              </a:rPr>
              <a:t>48</a:t>
            </a:r>
            <a:r>
              <a:rPr lang="en-US" baseline="0" dirty="0" smtClean="0">
                <a:ea typeface="宋体" pitchFamily="2" charset="-122"/>
              </a:rPr>
              <a:t>，绿色：</a:t>
            </a:r>
            <a:r>
              <a:rPr lang="en-US" b="1" baseline="0" dirty="0" smtClean="0">
                <a:ea typeface="宋体" pitchFamily="2" charset="-122"/>
              </a:rPr>
              <a:t>50</a:t>
            </a:r>
            <a:r>
              <a:rPr lang="en-US" baseline="0" dirty="0" smtClean="0">
                <a:ea typeface="宋体" pitchFamily="2" charset="-122"/>
              </a:rPr>
              <a:t>，蓝色： </a:t>
            </a:r>
            <a:r>
              <a:rPr lang="en-US" b="1" baseline="0" dirty="0" smtClean="0">
                <a:ea typeface="宋体" pitchFamily="2" charset="-122"/>
              </a:rPr>
              <a:t>30</a:t>
            </a:r>
            <a:r>
              <a:rPr lang="en-US" baseline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在“透明度”框中，输入“30%”</a:t>
            </a:r>
            <a:r>
              <a:rPr lang="en-US" b="1" baseline="0" dirty="0" smtClean="0">
                <a:ea typeface="宋体" pitchFamily="2" charset="-122"/>
              </a:rPr>
              <a:t>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选择幻灯片中的下一个光圈，然后执行以下操作：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在“位置”框中，输入“29%”。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单击“颜色”旁边的按钮，然后在“主题颜色”下，单击“白色，背景 1”（第一行）。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在“透明度”框中，输入“18%”。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选择幻灯片中的下一个光圈，然后执行以下操作：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在“位置”框中，输入“51%”。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单击“颜色”旁边的按钮，然后在“主题颜色”下，单击“白色，背景 1”（第一行）。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在“透明度”框中，输入“30%”。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选择幻灯片中的最后一个光圈，然后执行以下操作：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在“位置”框中，输入“100%”</a:t>
            </a:r>
            <a:r>
              <a:rPr lang="en-US" b="1" baseline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单击“颜色”旁边的按钮，单击“其他颜色”，然后在“颜色”对话框中的“自定义”选项卡上输入值，红色：</a:t>
            </a:r>
            <a:r>
              <a:rPr lang="en-US" b="1" baseline="0" dirty="0" smtClean="0">
                <a:ea typeface="宋体" pitchFamily="2" charset="-122"/>
              </a:rPr>
              <a:t>78</a:t>
            </a:r>
            <a:r>
              <a:rPr lang="en-US" baseline="0" dirty="0" smtClean="0">
                <a:ea typeface="宋体" pitchFamily="2" charset="-122"/>
              </a:rPr>
              <a:t>，绿色：</a:t>
            </a:r>
            <a:r>
              <a:rPr lang="en-US" b="1" baseline="0" dirty="0" smtClean="0">
                <a:ea typeface="宋体" pitchFamily="2" charset="-122"/>
              </a:rPr>
              <a:t>81</a:t>
            </a:r>
            <a:r>
              <a:rPr lang="en-US" baseline="0" dirty="0" smtClean="0">
                <a:ea typeface="宋体" pitchFamily="2" charset="-122"/>
              </a:rPr>
              <a:t>，蓝色： </a:t>
            </a:r>
            <a:r>
              <a:rPr lang="en-US" b="1" baseline="0" dirty="0" smtClean="0">
                <a:ea typeface="宋体" pitchFamily="2" charset="-122"/>
              </a:rPr>
              <a:t>61</a:t>
            </a:r>
            <a:r>
              <a:rPr lang="en-US" baseline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在“透明度”框中，输入“20%”。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还是在“设置形状格式”对话框中，单击左窗格中的“线条颜色”，然后在“线条颜色”窗格中选择“无线条”。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按住 Ctrl，然后选择两个矩形。在“开始”选项卡上的“绘图”组中，单击“排列”，指向“对齐”，然后执行以下操作：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单击“对齐幻灯片”。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单击“上下居中”。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ea typeface="宋体" pitchFamily="2" charset="-122"/>
              </a:rPr>
              <a:t>单击“左右居中”。</a:t>
            </a:r>
          </a:p>
          <a:p>
            <a:pPr marL="0" indent="0">
              <a:buNone/>
            </a:pPr>
            <a:endParaRPr lang="en-US" baseline="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baseline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56D9-5BE5-47D5-8FF4-92D888BC28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98CE-2A5D-4E84-9BF5-4982407115A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1B6F-E129-42E8-AE5F-5568FE571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98CE-2A5D-4E84-9BF5-4982407115A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1B6F-E129-42E8-AE5F-5568FE571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1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1000">
                <a:schemeClr val="bg1">
                  <a:alpha val="70000"/>
                </a:schemeClr>
              </a:gs>
              <a:gs pos="29000">
                <a:schemeClr val="bg1">
                  <a:alpha val="82000"/>
                </a:schemeClr>
              </a:gs>
              <a:gs pos="0">
                <a:srgbClr val="30321E">
                  <a:alpha val="70000"/>
                </a:srgbClr>
              </a:gs>
              <a:gs pos="100000">
                <a:srgbClr val="4E513D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188163"/>
            <a:ext cx="345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smtClean="0">
                <a:latin typeface="SimSun" pitchFamily="2" charset="-122"/>
                <a:ea typeface="SimSun" pitchFamily="2" charset="-122"/>
              </a:rPr>
              <a:t>711</a:t>
            </a:r>
            <a:r>
              <a:rPr lang="zh-CN" altLang="en-US" sz="3600" b="1" i="1" dirty="0" smtClean="0">
                <a:latin typeface="SimSun" pitchFamily="2" charset="-122"/>
                <a:ea typeface="SimSun" pitchFamily="2" charset="-122"/>
              </a:rPr>
              <a:t>分享资料归档</a:t>
            </a:r>
            <a:r>
              <a:rPr lang="en-US" altLang="zh-CN" sz="3600" b="1" i="1" dirty="0" smtClean="0">
                <a:latin typeface="SimSun" pitchFamily="2" charset="-122"/>
                <a:ea typeface="SimSun" pitchFamily="2" charset="-122"/>
              </a:rPr>
              <a:t>App</a:t>
            </a:r>
            <a:endParaRPr lang="en-US" sz="3600" b="1" i="1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4682884" y="5791200"/>
            <a:ext cx="3566160" cy="387119"/>
          </a:xfrm>
          <a:custGeom>
            <a:avLst/>
            <a:gdLst/>
            <a:ahLst/>
            <a:cxnLst/>
            <a:rect l="l" t="t" r="r" b="b"/>
            <a:pathLst>
              <a:path w="3566160" h="387119">
                <a:moveTo>
                  <a:pt x="0" y="0"/>
                </a:moveTo>
                <a:lnTo>
                  <a:pt x="3566160" y="0"/>
                </a:lnTo>
                <a:lnTo>
                  <a:pt x="3566160" y="387119"/>
                </a:lnTo>
                <a:cubicBezTo>
                  <a:pt x="3060749" y="283261"/>
                  <a:pt x="2446047" y="222738"/>
                  <a:pt x="1783080" y="222738"/>
                </a:cubicBezTo>
                <a:cubicBezTo>
                  <a:pt x="1120114" y="222738"/>
                  <a:pt x="505411" y="283261"/>
                  <a:pt x="0" y="38711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637164" y="750856"/>
            <a:ext cx="3657600" cy="5263083"/>
          </a:xfrm>
          <a:custGeom>
            <a:avLst/>
            <a:gdLst>
              <a:gd name="connsiteX0" fmla="*/ 0 w 3810000"/>
              <a:gd name="connsiteY0" fmla="*/ 0 h 4648200"/>
              <a:gd name="connsiteX1" fmla="*/ 3810000 w 3810000"/>
              <a:gd name="connsiteY1" fmla="*/ 0 h 4648200"/>
              <a:gd name="connsiteX2" fmla="*/ 3810000 w 3810000"/>
              <a:gd name="connsiteY2" fmla="*/ 4648200 h 4648200"/>
              <a:gd name="connsiteX3" fmla="*/ 0 w 3810000"/>
              <a:gd name="connsiteY3" fmla="*/ 4648200 h 4648200"/>
              <a:gd name="connsiteX4" fmla="*/ 0 w 3810000"/>
              <a:gd name="connsiteY4" fmla="*/ 0 h 4648200"/>
              <a:gd name="connsiteX0" fmla="*/ 0 w 3810000"/>
              <a:gd name="connsiteY0" fmla="*/ 2931 h 4651131"/>
              <a:gd name="connsiteX1" fmla="*/ 193431 w 3810000"/>
              <a:gd name="connsiteY1" fmla="*/ 0 h 4651131"/>
              <a:gd name="connsiteX2" fmla="*/ 3810000 w 3810000"/>
              <a:gd name="connsiteY2" fmla="*/ 2931 h 4651131"/>
              <a:gd name="connsiteX3" fmla="*/ 3810000 w 3810000"/>
              <a:gd name="connsiteY3" fmla="*/ 4651131 h 4651131"/>
              <a:gd name="connsiteX4" fmla="*/ 0 w 3810000"/>
              <a:gd name="connsiteY4" fmla="*/ 4651131 h 4651131"/>
              <a:gd name="connsiteX5" fmla="*/ 0 w 3810000"/>
              <a:gd name="connsiteY5" fmla="*/ 2931 h 4651131"/>
              <a:gd name="connsiteX0" fmla="*/ 0 w 3810000"/>
              <a:gd name="connsiteY0" fmla="*/ 2931 h 4651131"/>
              <a:gd name="connsiteX1" fmla="*/ 193431 w 3810000"/>
              <a:gd name="connsiteY1" fmla="*/ 0 h 4651131"/>
              <a:gd name="connsiteX2" fmla="*/ 392723 w 3810000"/>
              <a:gd name="connsiteY2" fmla="*/ 1 h 4651131"/>
              <a:gd name="connsiteX3" fmla="*/ 3810000 w 3810000"/>
              <a:gd name="connsiteY3" fmla="*/ 2931 h 4651131"/>
              <a:gd name="connsiteX4" fmla="*/ 3810000 w 3810000"/>
              <a:gd name="connsiteY4" fmla="*/ 4651131 h 4651131"/>
              <a:gd name="connsiteX5" fmla="*/ 0 w 3810000"/>
              <a:gd name="connsiteY5" fmla="*/ 4651131 h 4651131"/>
              <a:gd name="connsiteX6" fmla="*/ 0 w 3810000"/>
              <a:gd name="connsiteY6" fmla="*/ 2931 h 4651131"/>
              <a:gd name="connsiteX0" fmla="*/ 0 w 3810000"/>
              <a:gd name="connsiteY0" fmla="*/ 2931 h 4651131"/>
              <a:gd name="connsiteX1" fmla="*/ 193431 w 3810000"/>
              <a:gd name="connsiteY1" fmla="*/ 0 h 4651131"/>
              <a:gd name="connsiteX2" fmla="*/ 463062 w 3810000"/>
              <a:gd name="connsiteY2" fmla="*/ 46893 h 4651131"/>
              <a:gd name="connsiteX3" fmla="*/ 3810000 w 3810000"/>
              <a:gd name="connsiteY3" fmla="*/ 2931 h 4651131"/>
              <a:gd name="connsiteX4" fmla="*/ 3810000 w 3810000"/>
              <a:gd name="connsiteY4" fmla="*/ 4651131 h 4651131"/>
              <a:gd name="connsiteX5" fmla="*/ 0 w 3810000"/>
              <a:gd name="connsiteY5" fmla="*/ 4651131 h 4651131"/>
              <a:gd name="connsiteX6" fmla="*/ 0 w 3810000"/>
              <a:gd name="connsiteY6" fmla="*/ 2931 h 4651131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3810000 w 3810000"/>
              <a:gd name="connsiteY4" fmla="*/ 26376 h 4674576"/>
              <a:gd name="connsiteX5" fmla="*/ 3810000 w 3810000"/>
              <a:gd name="connsiteY5" fmla="*/ 4674576 h 4674576"/>
              <a:gd name="connsiteX6" fmla="*/ 0 w 3810000"/>
              <a:gd name="connsiteY6" fmla="*/ 4674576 h 4674576"/>
              <a:gd name="connsiteX7" fmla="*/ 0 w 3810000"/>
              <a:gd name="connsiteY7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3810000 w 3810000"/>
              <a:gd name="connsiteY5" fmla="*/ 26376 h 4674576"/>
              <a:gd name="connsiteX6" fmla="*/ 3810000 w 3810000"/>
              <a:gd name="connsiteY6" fmla="*/ 4674576 h 4674576"/>
              <a:gd name="connsiteX7" fmla="*/ 0 w 3810000"/>
              <a:gd name="connsiteY7" fmla="*/ 4674576 h 4674576"/>
              <a:gd name="connsiteX8" fmla="*/ 0 w 3810000"/>
              <a:gd name="connsiteY8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3810000 w 3810000"/>
              <a:gd name="connsiteY6" fmla="*/ 26376 h 4674576"/>
              <a:gd name="connsiteX7" fmla="*/ 3810000 w 3810000"/>
              <a:gd name="connsiteY7" fmla="*/ 4674576 h 4674576"/>
              <a:gd name="connsiteX8" fmla="*/ 0 w 3810000"/>
              <a:gd name="connsiteY8" fmla="*/ 4674576 h 4674576"/>
              <a:gd name="connsiteX9" fmla="*/ 0 w 3810000"/>
              <a:gd name="connsiteY9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1143000 w 3810000"/>
              <a:gd name="connsiteY6" fmla="*/ 46892 h 4674576"/>
              <a:gd name="connsiteX7" fmla="*/ 3810000 w 3810000"/>
              <a:gd name="connsiteY7" fmla="*/ 26376 h 4674576"/>
              <a:gd name="connsiteX8" fmla="*/ 3810000 w 3810000"/>
              <a:gd name="connsiteY8" fmla="*/ 4674576 h 4674576"/>
              <a:gd name="connsiteX9" fmla="*/ 0 w 3810000"/>
              <a:gd name="connsiteY9" fmla="*/ 4674576 h 4674576"/>
              <a:gd name="connsiteX10" fmla="*/ 0 w 3810000"/>
              <a:gd name="connsiteY10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1143000 w 3810000"/>
              <a:gd name="connsiteY6" fmla="*/ 46892 h 4674576"/>
              <a:gd name="connsiteX7" fmla="*/ 1318846 w 3810000"/>
              <a:gd name="connsiteY7" fmla="*/ 35169 h 4674576"/>
              <a:gd name="connsiteX8" fmla="*/ 3810000 w 3810000"/>
              <a:gd name="connsiteY8" fmla="*/ 26376 h 4674576"/>
              <a:gd name="connsiteX9" fmla="*/ 3810000 w 3810000"/>
              <a:gd name="connsiteY9" fmla="*/ 4674576 h 4674576"/>
              <a:gd name="connsiteX10" fmla="*/ 0 w 3810000"/>
              <a:gd name="connsiteY10" fmla="*/ 4674576 h 4674576"/>
              <a:gd name="connsiteX11" fmla="*/ 0 w 3810000"/>
              <a:gd name="connsiteY11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1143000 w 3810000"/>
              <a:gd name="connsiteY6" fmla="*/ 46892 h 4674576"/>
              <a:gd name="connsiteX7" fmla="*/ 1318846 w 3810000"/>
              <a:gd name="connsiteY7" fmla="*/ 35169 h 4674576"/>
              <a:gd name="connsiteX8" fmla="*/ 1494692 w 3810000"/>
              <a:gd name="connsiteY8" fmla="*/ 11723 h 4674576"/>
              <a:gd name="connsiteX9" fmla="*/ 3810000 w 3810000"/>
              <a:gd name="connsiteY9" fmla="*/ 26376 h 4674576"/>
              <a:gd name="connsiteX10" fmla="*/ 3810000 w 3810000"/>
              <a:gd name="connsiteY10" fmla="*/ 4674576 h 4674576"/>
              <a:gd name="connsiteX11" fmla="*/ 0 w 3810000"/>
              <a:gd name="connsiteY11" fmla="*/ 4674576 h 4674576"/>
              <a:gd name="connsiteX12" fmla="*/ 0 w 3810000"/>
              <a:gd name="connsiteY12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1143000 w 3810000"/>
              <a:gd name="connsiteY6" fmla="*/ 46892 h 4674576"/>
              <a:gd name="connsiteX7" fmla="*/ 1318846 w 3810000"/>
              <a:gd name="connsiteY7" fmla="*/ 35169 h 4674576"/>
              <a:gd name="connsiteX8" fmla="*/ 1494692 w 3810000"/>
              <a:gd name="connsiteY8" fmla="*/ 11723 h 4674576"/>
              <a:gd name="connsiteX9" fmla="*/ 1717430 w 3810000"/>
              <a:gd name="connsiteY9" fmla="*/ 46892 h 4674576"/>
              <a:gd name="connsiteX10" fmla="*/ 3810000 w 3810000"/>
              <a:gd name="connsiteY10" fmla="*/ 26376 h 4674576"/>
              <a:gd name="connsiteX11" fmla="*/ 3810000 w 3810000"/>
              <a:gd name="connsiteY11" fmla="*/ 4674576 h 4674576"/>
              <a:gd name="connsiteX12" fmla="*/ 0 w 3810000"/>
              <a:gd name="connsiteY12" fmla="*/ 4674576 h 4674576"/>
              <a:gd name="connsiteX13" fmla="*/ 0 w 3810000"/>
              <a:gd name="connsiteY13" fmla="*/ 26376 h 4674576"/>
              <a:gd name="connsiteX0" fmla="*/ 0 w 3810000"/>
              <a:gd name="connsiteY0" fmla="*/ 26376 h 4674576"/>
              <a:gd name="connsiteX1" fmla="*/ 193431 w 3810000"/>
              <a:gd name="connsiteY1" fmla="*/ 23445 h 4674576"/>
              <a:gd name="connsiteX2" fmla="*/ 463062 w 3810000"/>
              <a:gd name="connsiteY2" fmla="*/ 70338 h 4674576"/>
              <a:gd name="connsiteX3" fmla="*/ 720969 w 3810000"/>
              <a:gd name="connsiteY3" fmla="*/ 0 h 4674576"/>
              <a:gd name="connsiteX4" fmla="*/ 838200 w 3810000"/>
              <a:gd name="connsiteY4" fmla="*/ 35169 h 4674576"/>
              <a:gd name="connsiteX5" fmla="*/ 990600 w 3810000"/>
              <a:gd name="connsiteY5" fmla="*/ 0 h 4674576"/>
              <a:gd name="connsiteX6" fmla="*/ 1143000 w 3810000"/>
              <a:gd name="connsiteY6" fmla="*/ 46892 h 4674576"/>
              <a:gd name="connsiteX7" fmla="*/ 1318846 w 3810000"/>
              <a:gd name="connsiteY7" fmla="*/ 35169 h 4674576"/>
              <a:gd name="connsiteX8" fmla="*/ 1494692 w 3810000"/>
              <a:gd name="connsiteY8" fmla="*/ 11723 h 4674576"/>
              <a:gd name="connsiteX9" fmla="*/ 1717430 w 3810000"/>
              <a:gd name="connsiteY9" fmla="*/ 46892 h 4674576"/>
              <a:gd name="connsiteX10" fmla="*/ 2010507 w 3810000"/>
              <a:gd name="connsiteY10" fmla="*/ 23446 h 4674576"/>
              <a:gd name="connsiteX11" fmla="*/ 3810000 w 3810000"/>
              <a:gd name="connsiteY11" fmla="*/ 26376 h 4674576"/>
              <a:gd name="connsiteX12" fmla="*/ 3810000 w 3810000"/>
              <a:gd name="connsiteY12" fmla="*/ 4674576 h 4674576"/>
              <a:gd name="connsiteX13" fmla="*/ 0 w 3810000"/>
              <a:gd name="connsiteY13" fmla="*/ 4674576 h 4674576"/>
              <a:gd name="connsiteX14" fmla="*/ 0 w 3810000"/>
              <a:gd name="connsiteY14" fmla="*/ 26376 h 4674576"/>
              <a:gd name="connsiteX0" fmla="*/ 0 w 3810000"/>
              <a:gd name="connsiteY0" fmla="*/ 38100 h 4686300"/>
              <a:gd name="connsiteX1" fmla="*/ 193431 w 3810000"/>
              <a:gd name="connsiteY1" fmla="*/ 35169 h 4686300"/>
              <a:gd name="connsiteX2" fmla="*/ 463062 w 3810000"/>
              <a:gd name="connsiteY2" fmla="*/ 82062 h 4686300"/>
              <a:gd name="connsiteX3" fmla="*/ 720969 w 3810000"/>
              <a:gd name="connsiteY3" fmla="*/ 11724 h 4686300"/>
              <a:gd name="connsiteX4" fmla="*/ 838200 w 3810000"/>
              <a:gd name="connsiteY4" fmla="*/ 46893 h 4686300"/>
              <a:gd name="connsiteX5" fmla="*/ 990600 w 3810000"/>
              <a:gd name="connsiteY5" fmla="*/ 11724 h 4686300"/>
              <a:gd name="connsiteX6" fmla="*/ 1143000 w 3810000"/>
              <a:gd name="connsiteY6" fmla="*/ 58616 h 4686300"/>
              <a:gd name="connsiteX7" fmla="*/ 1318846 w 3810000"/>
              <a:gd name="connsiteY7" fmla="*/ 46893 h 4686300"/>
              <a:gd name="connsiteX8" fmla="*/ 1494692 w 3810000"/>
              <a:gd name="connsiteY8" fmla="*/ 23447 h 4686300"/>
              <a:gd name="connsiteX9" fmla="*/ 1717430 w 3810000"/>
              <a:gd name="connsiteY9" fmla="*/ 58616 h 4686300"/>
              <a:gd name="connsiteX10" fmla="*/ 2010507 w 3810000"/>
              <a:gd name="connsiteY10" fmla="*/ 35170 h 4686300"/>
              <a:gd name="connsiteX11" fmla="*/ 2174630 w 3810000"/>
              <a:gd name="connsiteY11" fmla="*/ 0 h 4686300"/>
              <a:gd name="connsiteX12" fmla="*/ 3810000 w 3810000"/>
              <a:gd name="connsiteY12" fmla="*/ 38100 h 4686300"/>
              <a:gd name="connsiteX13" fmla="*/ 3810000 w 3810000"/>
              <a:gd name="connsiteY13" fmla="*/ 4686300 h 4686300"/>
              <a:gd name="connsiteX14" fmla="*/ 0 w 3810000"/>
              <a:gd name="connsiteY14" fmla="*/ 4686300 h 4686300"/>
              <a:gd name="connsiteX15" fmla="*/ 0 w 3810000"/>
              <a:gd name="connsiteY15" fmla="*/ 38100 h 4686300"/>
              <a:gd name="connsiteX0" fmla="*/ 0 w 3810000"/>
              <a:gd name="connsiteY0" fmla="*/ 38100 h 4686300"/>
              <a:gd name="connsiteX1" fmla="*/ 193431 w 3810000"/>
              <a:gd name="connsiteY1" fmla="*/ 35169 h 4686300"/>
              <a:gd name="connsiteX2" fmla="*/ 463062 w 3810000"/>
              <a:gd name="connsiteY2" fmla="*/ 82062 h 4686300"/>
              <a:gd name="connsiteX3" fmla="*/ 720969 w 3810000"/>
              <a:gd name="connsiteY3" fmla="*/ 11724 h 4686300"/>
              <a:gd name="connsiteX4" fmla="*/ 838200 w 3810000"/>
              <a:gd name="connsiteY4" fmla="*/ 46893 h 4686300"/>
              <a:gd name="connsiteX5" fmla="*/ 990600 w 3810000"/>
              <a:gd name="connsiteY5" fmla="*/ 11724 h 4686300"/>
              <a:gd name="connsiteX6" fmla="*/ 1143000 w 3810000"/>
              <a:gd name="connsiteY6" fmla="*/ 58616 h 4686300"/>
              <a:gd name="connsiteX7" fmla="*/ 1318846 w 3810000"/>
              <a:gd name="connsiteY7" fmla="*/ 46893 h 4686300"/>
              <a:gd name="connsiteX8" fmla="*/ 1494692 w 3810000"/>
              <a:gd name="connsiteY8" fmla="*/ 23447 h 4686300"/>
              <a:gd name="connsiteX9" fmla="*/ 1717430 w 3810000"/>
              <a:gd name="connsiteY9" fmla="*/ 58616 h 4686300"/>
              <a:gd name="connsiteX10" fmla="*/ 2010507 w 3810000"/>
              <a:gd name="connsiteY10" fmla="*/ 35170 h 4686300"/>
              <a:gd name="connsiteX11" fmla="*/ 2174630 w 3810000"/>
              <a:gd name="connsiteY11" fmla="*/ 0 h 4686300"/>
              <a:gd name="connsiteX12" fmla="*/ 2444261 w 3810000"/>
              <a:gd name="connsiteY12" fmla="*/ 46893 h 4686300"/>
              <a:gd name="connsiteX13" fmla="*/ 3810000 w 3810000"/>
              <a:gd name="connsiteY13" fmla="*/ 38100 h 4686300"/>
              <a:gd name="connsiteX14" fmla="*/ 3810000 w 3810000"/>
              <a:gd name="connsiteY14" fmla="*/ 4686300 h 4686300"/>
              <a:gd name="connsiteX15" fmla="*/ 0 w 3810000"/>
              <a:gd name="connsiteY15" fmla="*/ 4686300 h 4686300"/>
              <a:gd name="connsiteX16" fmla="*/ 0 w 3810000"/>
              <a:gd name="connsiteY16" fmla="*/ 38100 h 4686300"/>
              <a:gd name="connsiteX0" fmla="*/ 0 w 3810000"/>
              <a:gd name="connsiteY0" fmla="*/ 49823 h 4698023"/>
              <a:gd name="connsiteX1" fmla="*/ 193431 w 3810000"/>
              <a:gd name="connsiteY1" fmla="*/ 46892 h 4698023"/>
              <a:gd name="connsiteX2" fmla="*/ 463062 w 3810000"/>
              <a:gd name="connsiteY2" fmla="*/ 93785 h 4698023"/>
              <a:gd name="connsiteX3" fmla="*/ 720969 w 3810000"/>
              <a:gd name="connsiteY3" fmla="*/ 23447 h 4698023"/>
              <a:gd name="connsiteX4" fmla="*/ 838200 w 3810000"/>
              <a:gd name="connsiteY4" fmla="*/ 58616 h 4698023"/>
              <a:gd name="connsiteX5" fmla="*/ 990600 w 3810000"/>
              <a:gd name="connsiteY5" fmla="*/ 23447 h 4698023"/>
              <a:gd name="connsiteX6" fmla="*/ 1143000 w 3810000"/>
              <a:gd name="connsiteY6" fmla="*/ 70339 h 4698023"/>
              <a:gd name="connsiteX7" fmla="*/ 1318846 w 3810000"/>
              <a:gd name="connsiteY7" fmla="*/ 58616 h 4698023"/>
              <a:gd name="connsiteX8" fmla="*/ 1494692 w 3810000"/>
              <a:gd name="connsiteY8" fmla="*/ 35170 h 4698023"/>
              <a:gd name="connsiteX9" fmla="*/ 1717430 w 3810000"/>
              <a:gd name="connsiteY9" fmla="*/ 70339 h 4698023"/>
              <a:gd name="connsiteX10" fmla="*/ 2010507 w 3810000"/>
              <a:gd name="connsiteY10" fmla="*/ 46893 h 4698023"/>
              <a:gd name="connsiteX11" fmla="*/ 2174630 w 3810000"/>
              <a:gd name="connsiteY11" fmla="*/ 11723 h 4698023"/>
              <a:gd name="connsiteX12" fmla="*/ 2444261 w 3810000"/>
              <a:gd name="connsiteY12" fmla="*/ 58616 h 4698023"/>
              <a:gd name="connsiteX13" fmla="*/ 2702169 w 3810000"/>
              <a:gd name="connsiteY13" fmla="*/ 0 h 4698023"/>
              <a:gd name="connsiteX14" fmla="*/ 3810000 w 3810000"/>
              <a:gd name="connsiteY14" fmla="*/ 49823 h 4698023"/>
              <a:gd name="connsiteX15" fmla="*/ 3810000 w 3810000"/>
              <a:gd name="connsiteY15" fmla="*/ 4698023 h 4698023"/>
              <a:gd name="connsiteX16" fmla="*/ 0 w 3810000"/>
              <a:gd name="connsiteY16" fmla="*/ 4698023 h 4698023"/>
              <a:gd name="connsiteX17" fmla="*/ 0 w 3810000"/>
              <a:gd name="connsiteY17" fmla="*/ 49823 h 4698023"/>
              <a:gd name="connsiteX0" fmla="*/ 0 w 3810000"/>
              <a:gd name="connsiteY0" fmla="*/ 49823 h 4698023"/>
              <a:gd name="connsiteX1" fmla="*/ 193431 w 3810000"/>
              <a:gd name="connsiteY1" fmla="*/ 46892 h 4698023"/>
              <a:gd name="connsiteX2" fmla="*/ 463062 w 3810000"/>
              <a:gd name="connsiteY2" fmla="*/ 93785 h 4698023"/>
              <a:gd name="connsiteX3" fmla="*/ 720969 w 3810000"/>
              <a:gd name="connsiteY3" fmla="*/ 23447 h 4698023"/>
              <a:gd name="connsiteX4" fmla="*/ 838200 w 3810000"/>
              <a:gd name="connsiteY4" fmla="*/ 58616 h 4698023"/>
              <a:gd name="connsiteX5" fmla="*/ 990600 w 3810000"/>
              <a:gd name="connsiteY5" fmla="*/ 23447 h 4698023"/>
              <a:gd name="connsiteX6" fmla="*/ 1143000 w 3810000"/>
              <a:gd name="connsiteY6" fmla="*/ 70339 h 4698023"/>
              <a:gd name="connsiteX7" fmla="*/ 1318846 w 3810000"/>
              <a:gd name="connsiteY7" fmla="*/ 58616 h 4698023"/>
              <a:gd name="connsiteX8" fmla="*/ 1494692 w 3810000"/>
              <a:gd name="connsiteY8" fmla="*/ 35170 h 4698023"/>
              <a:gd name="connsiteX9" fmla="*/ 1717430 w 3810000"/>
              <a:gd name="connsiteY9" fmla="*/ 70339 h 4698023"/>
              <a:gd name="connsiteX10" fmla="*/ 2010507 w 3810000"/>
              <a:gd name="connsiteY10" fmla="*/ 46893 h 4698023"/>
              <a:gd name="connsiteX11" fmla="*/ 2174630 w 3810000"/>
              <a:gd name="connsiteY11" fmla="*/ 11723 h 4698023"/>
              <a:gd name="connsiteX12" fmla="*/ 2444261 w 3810000"/>
              <a:gd name="connsiteY12" fmla="*/ 58616 h 4698023"/>
              <a:gd name="connsiteX13" fmla="*/ 2702169 w 3810000"/>
              <a:gd name="connsiteY13" fmla="*/ 0 h 4698023"/>
              <a:gd name="connsiteX14" fmla="*/ 2913184 w 3810000"/>
              <a:gd name="connsiteY14" fmla="*/ 23447 h 4698023"/>
              <a:gd name="connsiteX15" fmla="*/ 3810000 w 3810000"/>
              <a:gd name="connsiteY15" fmla="*/ 49823 h 4698023"/>
              <a:gd name="connsiteX16" fmla="*/ 3810000 w 3810000"/>
              <a:gd name="connsiteY16" fmla="*/ 4698023 h 4698023"/>
              <a:gd name="connsiteX17" fmla="*/ 0 w 3810000"/>
              <a:gd name="connsiteY17" fmla="*/ 4698023 h 4698023"/>
              <a:gd name="connsiteX18" fmla="*/ 0 w 3810000"/>
              <a:gd name="connsiteY18" fmla="*/ 49823 h 4698023"/>
              <a:gd name="connsiteX0" fmla="*/ 0 w 3810000"/>
              <a:gd name="connsiteY0" fmla="*/ 49823 h 4698023"/>
              <a:gd name="connsiteX1" fmla="*/ 193431 w 3810000"/>
              <a:gd name="connsiteY1" fmla="*/ 46892 h 4698023"/>
              <a:gd name="connsiteX2" fmla="*/ 463062 w 3810000"/>
              <a:gd name="connsiteY2" fmla="*/ 93785 h 4698023"/>
              <a:gd name="connsiteX3" fmla="*/ 720969 w 3810000"/>
              <a:gd name="connsiteY3" fmla="*/ 23447 h 4698023"/>
              <a:gd name="connsiteX4" fmla="*/ 838200 w 3810000"/>
              <a:gd name="connsiteY4" fmla="*/ 58616 h 4698023"/>
              <a:gd name="connsiteX5" fmla="*/ 990600 w 3810000"/>
              <a:gd name="connsiteY5" fmla="*/ 23447 h 4698023"/>
              <a:gd name="connsiteX6" fmla="*/ 1143000 w 3810000"/>
              <a:gd name="connsiteY6" fmla="*/ 70339 h 4698023"/>
              <a:gd name="connsiteX7" fmla="*/ 1318846 w 3810000"/>
              <a:gd name="connsiteY7" fmla="*/ 58616 h 4698023"/>
              <a:gd name="connsiteX8" fmla="*/ 1494692 w 3810000"/>
              <a:gd name="connsiteY8" fmla="*/ 35170 h 4698023"/>
              <a:gd name="connsiteX9" fmla="*/ 1717430 w 3810000"/>
              <a:gd name="connsiteY9" fmla="*/ 70339 h 4698023"/>
              <a:gd name="connsiteX10" fmla="*/ 2010507 w 3810000"/>
              <a:gd name="connsiteY10" fmla="*/ 46893 h 4698023"/>
              <a:gd name="connsiteX11" fmla="*/ 2174630 w 3810000"/>
              <a:gd name="connsiteY11" fmla="*/ 11723 h 4698023"/>
              <a:gd name="connsiteX12" fmla="*/ 2444261 w 3810000"/>
              <a:gd name="connsiteY12" fmla="*/ 58616 h 4698023"/>
              <a:gd name="connsiteX13" fmla="*/ 2702169 w 3810000"/>
              <a:gd name="connsiteY13" fmla="*/ 0 h 4698023"/>
              <a:gd name="connsiteX14" fmla="*/ 2913184 w 3810000"/>
              <a:gd name="connsiteY14" fmla="*/ 23447 h 4698023"/>
              <a:gd name="connsiteX15" fmla="*/ 3206261 w 3810000"/>
              <a:gd name="connsiteY15" fmla="*/ 1 h 4698023"/>
              <a:gd name="connsiteX16" fmla="*/ 3810000 w 3810000"/>
              <a:gd name="connsiteY16" fmla="*/ 49823 h 4698023"/>
              <a:gd name="connsiteX17" fmla="*/ 3810000 w 3810000"/>
              <a:gd name="connsiteY17" fmla="*/ 4698023 h 4698023"/>
              <a:gd name="connsiteX18" fmla="*/ 0 w 3810000"/>
              <a:gd name="connsiteY18" fmla="*/ 4698023 h 4698023"/>
              <a:gd name="connsiteX19" fmla="*/ 0 w 3810000"/>
              <a:gd name="connsiteY19" fmla="*/ 49823 h 4698023"/>
              <a:gd name="connsiteX0" fmla="*/ 0 w 3810000"/>
              <a:gd name="connsiteY0" fmla="*/ 49823 h 4698023"/>
              <a:gd name="connsiteX1" fmla="*/ 193431 w 3810000"/>
              <a:gd name="connsiteY1" fmla="*/ 46892 h 4698023"/>
              <a:gd name="connsiteX2" fmla="*/ 463062 w 3810000"/>
              <a:gd name="connsiteY2" fmla="*/ 93785 h 4698023"/>
              <a:gd name="connsiteX3" fmla="*/ 720969 w 3810000"/>
              <a:gd name="connsiteY3" fmla="*/ 23447 h 4698023"/>
              <a:gd name="connsiteX4" fmla="*/ 838200 w 3810000"/>
              <a:gd name="connsiteY4" fmla="*/ 58616 h 4698023"/>
              <a:gd name="connsiteX5" fmla="*/ 990600 w 3810000"/>
              <a:gd name="connsiteY5" fmla="*/ 23447 h 4698023"/>
              <a:gd name="connsiteX6" fmla="*/ 1143000 w 3810000"/>
              <a:gd name="connsiteY6" fmla="*/ 70339 h 4698023"/>
              <a:gd name="connsiteX7" fmla="*/ 1318846 w 3810000"/>
              <a:gd name="connsiteY7" fmla="*/ 58616 h 4698023"/>
              <a:gd name="connsiteX8" fmla="*/ 1494692 w 3810000"/>
              <a:gd name="connsiteY8" fmla="*/ 35170 h 4698023"/>
              <a:gd name="connsiteX9" fmla="*/ 1717430 w 3810000"/>
              <a:gd name="connsiteY9" fmla="*/ 70339 h 4698023"/>
              <a:gd name="connsiteX10" fmla="*/ 2010507 w 3810000"/>
              <a:gd name="connsiteY10" fmla="*/ 46893 h 4698023"/>
              <a:gd name="connsiteX11" fmla="*/ 2174630 w 3810000"/>
              <a:gd name="connsiteY11" fmla="*/ 11723 h 4698023"/>
              <a:gd name="connsiteX12" fmla="*/ 2444261 w 3810000"/>
              <a:gd name="connsiteY12" fmla="*/ 58616 h 4698023"/>
              <a:gd name="connsiteX13" fmla="*/ 2702169 w 3810000"/>
              <a:gd name="connsiteY13" fmla="*/ 0 h 4698023"/>
              <a:gd name="connsiteX14" fmla="*/ 2913184 w 3810000"/>
              <a:gd name="connsiteY14" fmla="*/ 23447 h 4698023"/>
              <a:gd name="connsiteX15" fmla="*/ 3206261 w 3810000"/>
              <a:gd name="connsiteY15" fmla="*/ 1 h 4698023"/>
              <a:gd name="connsiteX16" fmla="*/ 3810000 w 3810000"/>
              <a:gd name="connsiteY16" fmla="*/ 49823 h 4698023"/>
              <a:gd name="connsiteX17" fmla="*/ 3810000 w 3810000"/>
              <a:gd name="connsiteY17" fmla="*/ 4698023 h 4698023"/>
              <a:gd name="connsiteX18" fmla="*/ 0 w 3810000"/>
              <a:gd name="connsiteY18" fmla="*/ 4698023 h 4698023"/>
              <a:gd name="connsiteX19" fmla="*/ 0 w 3810000"/>
              <a:gd name="connsiteY19" fmla="*/ 49823 h 4698023"/>
              <a:gd name="connsiteX0" fmla="*/ 0 w 3810000"/>
              <a:gd name="connsiteY0" fmla="*/ 355975 h 5004175"/>
              <a:gd name="connsiteX1" fmla="*/ 193431 w 3810000"/>
              <a:gd name="connsiteY1" fmla="*/ 353044 h 5004175"/>
              <a:gd name="connsiteX2" fmla="*/ 463062 w 3810000"/>
              <a:gd name="connsiteY2" fmla="*/ 399937 h 5004175"/>
              <a:gd name="connsiteX3" fmla="*/ 720969 w 3810000"/>
              <a:gd name="connsiteY3" fmla="*/ 329599 h 5004175"/>
              <a:gd name="connsiteX4" fmla="*/ 838200 w 3810000"/>
              <a:gd name="connsiteY4" fmla="*/ 364768 h 5004175"/>
              <a:gd name="connsiteX5" fmla="*/ 990600 w 3810000"/>
              <a:gd name="connsiteY5" fmla="*/ 329599 h 5004175"/>
              <a:gd name="connsiteX6" fmla="*/ 1143000 w 3810000"/>
              <a:gd name="connsiteY6" fmla="*/ 376491 h 5004175"/>
              <a:gd name="connsiteX7" fmla="*/ 1318846 w 3810000"/>
              <a:gd name="connsiteY7" fmla="*/ 364768 h 5004175"/>
              <a:gd name="connsiteX8" fmla="*/ 1494692 w 3810000"/>
              <a:gd name="connsiteY8" fmla="*/ 341322 h 5004175"/>
              <a:gd name="connsiteX9" fmla="*/ 1717430 w 3810000"/>
              <a:gd name="connsiteY9" fmla="*/ 376491 h 5004175"/>
              <a:gd name="connsiteX10" fmla="*/ 2010507 w 3810000"/>
              <a:gd name="connsiteY10" fmla="*/ 353045 h 5004175"/>
              <a:gd name="connsiteX11" fmla="*/ 2174630 w 3810000"/>
              <a:gd name="connsiteY11" fmla="*/ 317875 h 5004175"/>
              <a:gd name="connsiteX12" fmla="*/ 2444261 w 3810000"/>
              <a:gd name="connsiteY12" fmla="*/ 364768 h 5004175"/>
              <a:gd name="connsiteX13" fmla="*/ 2702169 w 3810000"/>
              <a:gd name="connsiteY13" fmla="*/ 306152 h 5004175"/>
              <a:gd name="connsiteX14" fmla="*/ 2913184 w 3810000"/>
              <a:gd name="connsiteY14" fmla="*/ 329599 h 5004175"/>
              <a:gd name="connsiteX15" fmla="*/ 3206261 w 3810000"/>
              <a:gd name="connsiteY15" fmla="*/ 306153 h 5004175"/>
              <a:gd name="connsiteX16" fmla="*/ 3604846 w 3810000"/>
              <a:gd name="connsiteY16" fmla="*/ 306153 h 5004175"/>
              <a:gd name="connsiteX17" fmla="*/ 3810000 w 3810000"/>
              <a:gd name="connsiteY17" fmla="*/ 355975 h 5004175"/>
              <a:gd name="connsiteX18" fmla="*/ 3810000 w 3810000"/>
              <a:gd name="connsiteY18" fmla="*/ 5004175 h 5004175"/>
              <a:gd name="connsiteX19" fmla="*/ 0 w 3810000"/>
              <a:gd name="connsiteY19" fmla="*/ 5004175 h 5004175"/>
              <a:gd name="connsiteX20" fmla="*/ 0 w 3810000"/>
              <a:gd name="connsiteY20" fmla="*/ 355975 h 5004175"/>
              <a:gd name="connsiteX0" fmla="*/ 0 w 3810000"/>
              <a:gd name="connsiteY0" fmla="*/ 71751 h 4719951"/>
              <a:gd name="connsiteX1" fmla="*/ 193431 w 3810000"/>
              <a:gd name="connsiteY1" fmla="*/ 68820 h 4719951"/>
              <a:gd name="connsiteX2" fmla="*/ 463062 w 3810000"/>
              <a:gd name="connsiteY2" fmla="*/ 115713 h 4719951"/>
              <a:gd name="connsiteX3" fmla="*/ 720969 w 3810000"/>
              <a:gd name="connsiteY3" fmla="*/ 45375 h 4719951"/>
              <a:gd name="connsiteX4" fmla="*/ 838200 w 3810000"/>
              <a:gd name="connsiteY4" fmla="*/ 80544 h 4719951"/>
              <a:gd name="connsiteX5" fmla="*/ 990600 w 3810000"/>
              <a:gd name="connsiteY5" fmla="*/ 45375 h 4719951"/>
              <a:gd name="connsiteX6" fmla="*/ 1143000 w 3810000"/>
              <a:gd name="connsiteY6" fmla="*/ 92267 h 4719951"/>
              <a:gd name="connsiteX7" fmla="*/ 1318846 w 3810000"/>
              <a:gd name="connsiteY7" fmla="*/ 80544 h 4719951"/>
              <a:gd name="connsiteX8" fmla="*/ 1494692 w 3810000"/>
              <a:gd name="connsiteY8" fmla="*/ 57098 h 4719951"/>
              <a:gd name="connsiteX9" fmla="*/ 1717430 w 3810000"/>
              <a:gd name="connsiteY9" fmla="*/ 92267 h 4719951"/>
              <a:gd name="connsiteX10" fmla="*/ 2010507 w 3810000"/>
              <a:gd name="connsiteY10" fmla="*/ 68821 h 4719951"/>
              <a:gd name="connsiteX11" fmla="*/ 2174630 w 3810000"/>
              <a:gd name="connsiteY11" fmla="*/ 33651 h 4719951"/>
              <a:gd name="connsiteX12" fmla="*/ 2444261 w 3810000"/>
              <a:gd name="connsiteY12" fmla="*/ 80544 h 4719951"/>
              <a:gd name="connsiteX13" fmla="*/ 2702169 w 3810000"/>
              <a:gd name="connsiteY13" fmla="*/ 21928 h 4719951"/>
              <a:gd name="connsiteX14" fmla="*/ 2913184 w 3810000"/>
              <a:gd name="connsiteY14" fmla="*/ 45375 h 4719951"/>
              <a:gd name="connsiteX15" fmla="*/ 3206261 w 3810000"/>
              <a:gd name="connsiteY15" fmla="*/ 21929 h 4719951"/>
              <a:gd name="connsiteX16" fmla="*/ 3604846 w 3810000"/>
              <a:gd name="connsiteY16" fmla="*/ 21929 h 4719951"/>
              <a:gd name="connsiteX17" fmla="*/ 3810000 w 3810000"/>
              <a:gd name="connsiteY17" fmla="*/ 71751 h 4719951"/>
              <a:gd name="connsiteX18" fmla="*/ 3810000 w 3810000"/>
              <a:gd name="connsiteY18" fmla="*/ 4719951 h 4719951"/>
              <a:gd name="connsiteX19" fmla="*/ 0 w 3810000"/>
              <a:gd name="connsiteY19" fmla="*/ 4719951 h 4719951"/>
              <a:gd name="connsiteX20" fmla="*/ 0 w 3810000"/>
              <a:gd name="connsiteY20" fmla="*/ 71751 h 4719951"/>
              <a:gd name="connsiteX0" fmla="*/ 29308 w 3839308"/>
              <a:gd name="connsiteY0" fmla="*/ 71751 h 4719951"/>
              <a:gd name="connsiteX1" fmla="*/ 222739 w 3839308"/>
              <a:gd name="connsiteY1" fmla="*/ 68820 h 4719951"/>
              <a:gd name="connsiteX2" fmla="*/ 492370 w 3839308"/>
              <a:gd name="connsiteY2" fmla="*/ 115713 h 4719951"/>
              <a:gd name="connsiteX3" fmla="*/ 750277 w 3839308"/>
              <a:gd name="connsiteY3" fmla="*/ 45375 h 4719951"/>
              <a:gd name="connsiteX4" fmla="*/ 867508 w 3839308"/>
              <a:gd name="connsiteY4" fmla="*/ 80544 h 4719951"/>
              <a:gd name="connsiteX5" fmla="*/ 1019908 w 3839308"/>
              <a:gd name="connsiteY5" fmla="*/ 45375 h 4719951"/>
              <a:gd name="connsiteX6" fmla="*/ 1172308 w 3839308"/>
              <a:gd name="connsiteY6" fmla="*/ 92267 h 4719951"/>
              <a:gd name="connsiteX7" fmla="*/ 1348154 w 3839308"/>
              <a:gd name="connsiteY7" fmla="*/ 80544 h 4719951"/>
              <a:gd name="connsiteX8" fmla="*/ 1524000 w 3839308"/>
              <a:gd name="connsiteY8" fmla="*/ 57098 h 4719951"/>
              <a:gd name="connsiteX9" fmla="*/ 1746738 w 3839308"/>
              <a:gd name="connsiteY9" fmla="*/ 92267 h 4719951"/>
              <a:gd name="connsiteX10" fmla="*/ 2039815 w 3839308"/>
              <a:gd name="connsiteY10" fmla="*/ 68821 h 4719951"/>
              <a:gd name="connsiteX11" fmla="*/ 2203938 w 3839308"/>
              <a:gd name="connsiteY11" fmla="*/ 33651 h 4719951"/>
              <a:gd name="connsiteX12" fmla="*/ 2473569 w 3839308"/>
              <a:gd name="connsiteY12" fmla="*/ 80544 h 4719951"/>
              <a:gd name="connsiteX13" fmla="*/ 2731477 w 3839308"/>
              <a:gd name="connsiteY13" fmla="*/ 21928 h 4719951"/>
              <a:gd name="connsiteX14" fmla="*/ 2942492 w 3839308"/>
              <a:gd name="connsiteY14" fmla="*/ 45375 h 4719951"/>
              <a:gd name="connsiteX15" fmla="*/ 3235569 w 3839308"/>
              <a:gd name="connsiteY15" fmla="*/ 21929 h 4719951"/>
              <a:gd name="connsiteX16" fmla="*/ 3634154 w 3839308"/>
              <a:gd name="connsiteY16" fmla="*/ 21929 h 4719951"/>
              <a:gd name="connsiteX17" fmla="*/ 3839308 w 3839308"/>
              <a:gd name="connsiteY17" fmla="*/ 71751 h 4719951"/>
              <a:gd name="connsiteX18" fmla="*/ 3839308 w 3839308"/>
              <a:gd name="connsiteY18" fmla="*/ 4719951 h 4719951"/>
              <a:gd name="connsiteX19" fmla="*/ 29308 w 3839308"/>
              <a:gd name="connsiteY19" fmla="*/ 4719951 h 4719951"/>
              <a:gd name="connsiteX20" fmla="*/ 0 w 3839308"/>
              <a:gd name="connsiteY20" fmla="*/ 291560 h 4719951"/>
              <a:gd name="connsiteX21" fmla="*/ 29308 w 3839308"/>
              <a:gd name="connsiteY21" fmla="*/ 71751 h 4719951"/>
              <a:gd name="connsiteX0" fmla="*/ 29308 w 3839308"/>
              <a:gd name="connsiteY0" fmla="*/ 71751 h 4758052"/>
              <a:gd name="connsiteX1" fmla="*/ 222739 w 3839308"/>
              <a:gd name="connsiteY1" fmla="*/ 68820 h 4758052"/>
              <a:gd name="connsiteX2" fmla="*/ 492370 w 3839308"/>
              <a:gd name="connsiteY2" fmla="*/ 115713 h 4758052"/>
              <a:gd name="connsiteX3" fmla="*/ 750277 w 3839308"/>
              <a:gd name="connsiteY3" fmla="*/ 45375 h 4758052"/>
              <a:gd name="connsiteX4" fmla="*/ 867508 w 3839308"/>
              <a:gd name="connsiteY4" fmla="*/ 80544 h 4758052"/>
              <a:gd name="connsiteX5" fmla="*/ 1019908 w 3839308"/>
              <a:gd name="connsiteY5" fmla="*/ 45375 h 4758052"/>
              <a:gd name="connsiteX6" fmla="*/ 1172308 w 3839308"/>
              <a:gd name="connsiteY6" fmla="*/ 92267 h 4758052"/>
              <a:gd name="connsiteX7" fmla="*/ 1348154 w 3839308"/>
              <a:gd name="connsiteY7" fmla="*/ 80544 h 4758052"/>
              <a:gd name="connsiteX8" fmla="*/ 1524000 w 3839308"/>
              <a:gd name="connsiteY8" fmla="*/ 57098 h 4758052"/>
              <a:gd name="connsiteX9" fmla="*/ 1746738 w 3839308"/>
              <a:gd name="connsiteY9" fmla="*/ 92267 h 4758052"/>
              <a:gd name="connsiteX10" fmla="*/ 2039815 w 3839308"/>
              <a:gd name="connsiteY10" fmla="*/ 68821 h 4758052"/>
              <a:gd name="connsiteX11" fmla="*/ 2203938 w 3839308"/>
              <a:gd name="connsiteY11" fmla="*/ 33651 h 4758052"/>
              <a:gd name="connsiteX12" fmla="*/ 2473569 w 3839308"/>
              <a:gd name="connsiteY12" fmla="*/ 80544 h 4758052"/>
              <a:gd name="connsiteX13" fmla="*/ 2731477 w 3839308"/>
              <a:gd name="connsiteY13" fmla="*/ 21928 h 4758052"/>
              <a:gd name="connsiteX14" fmla="*/ 2942492 w 3839308"/>
              <a:gd name="connsiteY14" fmla="*/ 45375 h 4758052"/>
              <a:gd name="connsiteX15" fmla="*/ 3235569 w 3839308"/>
              <a:gd name="connsiteY15" fmla="*/ 21929 h 4758052"/>
              <a:gd name="connsiteX16" fmla="*/ 3634154 w 3839308"/>
              <a:gd name="connsiteY16" fmla="*/ 21929 h 4758052"/>
              <a:gd name="connsiteX17" fmla="*/ 3839308 w 3839308"/>
              <a:gd name="connsiteY17" fmla="*/ 71751 h 4758052"/>
              <a:gd name="connsiteX18" fmla="*/ 3839308 w 3839308"/>
              <a:gd name="connsiteY18" fmla="*/ 4719951 h 4758052"/>
              <a:gd name="connsiteX19" fmla="*/ 269631 w 3839308"/>
              <a:gd name="connsiteY19" fmla="*/ 4758052 h 4758052"/>
              <a:gd name="connsiteX20" fmla="*/ 29308 w 3839308"/>
              <a:gd name="connsiteY20" fmla="*/ 4719951 h 4758052"/>
              <a:gd name="connsiteX21" fmla="*/ 0 w 3839308"/>
              <a:gd name="connsiteY21" fmla="*/ 291560 h 4758052"/>
              <a:gd name="connsiteX22" fmla="*/ 29308 w 3839308"/>
              <a:gd name="connsiteY22" fmla="*/ 71751 h 4758052"/>
              <a:gd name="connsiteX0" fmla="*/ 29308 w 3839308"/>
              <a:gd name="connsiteY0" fmla="*/ 71751 h 4758052"/>
              <a:gd name="connsiteX1" fmla="*/ 222739 w 3839308"/>
              <a:gd name="connsiteY1" fmla="*/ 68820 h 4758052"/>
              <a:gd name="connsiteX2" fmla="*/ 492370 w 3839308"/>
              <a:gd name="connsiteY2" fmla="*/ 115713 h 4758052"/>
              <a:gd name="connsiteX3" fmla="*/ 750277 w 3839308"/>
              <a:gd name="connsiteY3" fmla="*/ 45375 h 4758052"/>
              <a:gd name="connsiteX4" fmla="*/ 867508 w 3839308"/>
              <a:gd name="connsiteY4" fmla="*/ 80544 h 4758052"/>
              <a:gd name="connsiteX5" fmla="*/ 1019908 w 3839308"/>
              <a:gd name="connsiteY5" fmla="*/ 45375 h 4758052"/>
              <a:gd name="connsiteX6" fmla="*/ 1172308 w 3839308"/>
              <a:gd name="connsiteY6" fmla="*/ 92267 h 4758052"/>
              <a:gd name="connsiteX7" fmla="*/ 1348154 w 3839308"/>
              <a:gd name="connsiteY7" fmla="*/ 80544 h 4758052"/>
              <a:gd name="connsiteX8" fmla="*/ 1524000 w 3839308"/>
              <a:gd name="connsiteY8" fmla="*/ 57098 h 4758052"/>
              <a:gd name="connsiteX9" fmla="*/ 1746738 w 3839308"/>
              <a:gd name="connsiteY9" fmla="*/ 92267 h 4758052"/>
              <a:gd name="connsiteX10" fmla="*/ 2039815 w 3839308"/>
              <a:gd name="connsiteY10" fmla="*/ 68821 h 4758052"/>
              <a:gd name="connsiteX11" fmla="*/ 2203938 w 3839308"/>
              <a:gd name="connsiteY11" fmla="*/ 33651 h 4758052"/>
              <a:gd name="connsiteX12" fmla="*/ 2473569 w 3839308"/>
              <a:gd name="connsiteY12" fmla="*/ 80544 h 4758052"/>
              <a:gd name="connsiteX13" fmla="*/ 2731477 w 3839308"/>
              <a:gd name="connsiteY13" fmla="*/ 21928 h 4758052"/>
              <a:gd name="connsiteX14" fmla="*/ 2942492 w 3839308"/>
              <a:gd name="connsiteY14" fmla="*/ 45375 h 4758052"/>
              <a:gd name="connsiteX15" fmla="*/ 3235569 w 3839308"/>
              <a:gd name="connsiteY15" fmla="*/ 21929 h 4758052"/>
              <a:gd name="connsiteX16" fmla="*/ 3634154 w 3839308"/>
              <a:gd name="connsiteY16" fmla="*/ 21929 h 4758052"/>
              <a:gd name="connsiteX17" fmla="*/ 3839308 w 3839308"/>
              <a:gd name="connsiteY17" fmla="*/ 71751 h 4758052"/>
              <a:gd name="connsiteX18" fmla="*/ 3839308 w 3839308"/>
              <a:gd name="connsiteY18" fmla="*/ 4719951 h 4758052"/>
              <a:gd name="connsiteX19" fmla="*/ 468923 w 3839308"/>
              <a:gd name="connsiteY19" fmla="*/ 4722882 h 4758052"/>
              <a:gd name="connsiteX20" fmla="*/ 269631 w 3839308"/>
              <a:gd name="connsiteY20" fmla="*/ 4758052 h 4758052"/>
              <a:gd name="connsiteX21" fmla="*/ 29308 w 3839308"/>
              <a:gd name="connsiteY21" fmla="*/ 4719951 h 4758052"/>
              <a:gd name="connsiteX22" fmla="*/ 0 w 3839308"/>
              <a:gd name="connsiteY22" fmla="*/ 291560 h 4758052"/>
              <a:gd name="connsiteX23" fmla="*/ 29308 w 3839308"/>
              <a:gd name="connsiteY23" fmla="*/ 71751 h 4758052"/>
              <a:gd name="connsiteX0" fmla="*/ 29308 w 3839308"/>
              <a:gd name="connsiteY0" fmla="*/ 71751 h 4758052"/>
              <a:gd name="connsiteX1" fmla="*/ 222739 w 3839308"/>
              <a:gd name="connsiteY1" fmla="*/ 68820 h 4758052"/>
              <a:gd name="connsiteX2" fmla="*/ 492370 w 3839308"/>
              <a:gd name="connsiteY2" fmla="*/ 115713 h 4758052"/>
              <a:gd name="connsiteX3" fmla="*/ 750277 w 3839308"/>
              <a:gd name="connsiteY3" fmla="*/ 45375 h 4758052"/>
              <a:gd name="connsiteX4" fmla="*/ 867508 w 3839308"/>
              <a:gd name="connsiteY4" fmla="*/ 80544 h 4758052"/>
              <a:gd name="connsiteX5" fmla="*/ 1019908 w 3839308"/>
              <a:gd name="connsiteY5" fmla="*/ 45375 h 4758052"/>
              <a:gd name="connsiteX6" fmla="*/ 1172308 w 3839308"/>
              <a:gd name="connsiteY6" fmla="*/ 92267 h 4758052"/>
              <a:gd name="connsiteX7" fmla="*/ 1348154 w 3839308"/>
              <a:gd name="connsiteY7" fmla="*/ 80544 h 4758052"/>
              <a:gd name="connsiteX8" fmla="*/ 1524000 w 3839308"/>
              <a:gd name="connsiteY8" fmla="*/ 57098 h 4758052"/>
              <a:gd name="connsiteX9" fmla="*/ 1746738 w 3839308"/>
              <a:gd name="connsiteY9" fmla="*/ 92267 h 4758052"/>
              <a:gd name="connsiteX10" fmla="*/ 2039815 w 3839308"/>
              <a:gd name="connsiteY10" fmla="*/ 68821 h 4758052"/>
              <a:gd name="connsiteX11" fmla="*/ 2203938 w 3839308"/>
              <a:gd name="connsiteY11" fmla="*/ 33651 h 4758052"/>
              <a:gd name="connsiteX12" fmla="*/ 2473569 w 3839308"/>
              <a:gd name="connsiteY12" fmla="*/ 80544 h 4758052"/>
              <a:gd name="connsiteX13" fmla="*/ 2731477 w 3839308"/>
              <a:gd name="connsiteY13" fmla="*/ 21928 h 4758052"/>
              <a:gd name="connsiteX14" fmla="*/ 2942492 w 3839308"/>
              <a:gd name="connsiteY14" fmla="*/ 45375 h 4758052"/>
              <a:gd name="connsiteX15" fmla="*/ 3235569 w 3839308"/>
              <a:gd name="connsiteY15" fmla="*/ 21929 h 4758052"/>
              <a:gd name="connsiteX16" fmla="*/ 3634154 w 3839308"/>
              <a:gd name="connsiteY16" fmla="*/ 21929 h 4758052"/>
              <a:gd name="connsiteX17" fmla="*/ 3839308 w 3839308"/>
              <a:gd name="connsiteY17" fmla="*/ 71751 h 4758052"/>
              <a:gd name="connsiteX18" fmla="*/ 3839308 w 3839308"/>
              <a:gd name="connsiteY18" fmla="*/ 4719951 h 4758052"/>
              <a:gd name="connsiteX19" fmla="*/ 750277 w 3839308"/>
              <a:gd name="connsiteY19" fmla="*/ 4758051 h 4758052"/>
              <a:gd name="connsiteX20" fmla="*/ 468923 w 3839308"/>
              <a:gd name="connsiteY20" fmla="*/ 4722882 h 4758052"/>
              <a:gd name="connsiteX21" fmla="*/ 269631 w 3839308"/>
              <a:gd name="connsiteY21" fmla="*/ 4758052 h 4758052"/>
              <a:gd name="connsiteX22" fmla="*/ 29308 w 3839308"/>
              <a:gd name="connsiteY22" fmla="*/ 4719951 h 4758052"/>
              <a:gd name="connsiteX23" fmla="*/ 0 w 3839308"/>
              <a:gd name="connsiteY23" fmla="*/ 291560 h 4758052"/>
              <a:gd name="connsiteX24" fmla="*/ 29308 w 3839308"/>
              <a:gd name="connsiteY24" fmla="*/ 71751 h 4758052"/>
              <a:gd name="connsiteX0" fmla="*/ 29308 w 3839308"/>
              <a:gd name="connsiteY0" fmla="*/ 71751 h 5065565"/>
              <a:gd name="connsiteX1" fmla="*/ 222739 w 3839308"/>
              <a:gd name="connsiteY1" fmla="*/ 68820 h 5065565"/>
              <a:gd name="connsiteX2" fmla="*/ 492370 w 3839308"/>
              <a:gd name="connsiteY2" fmla="*/ 115713 h 5065565"/>
              <a:gd name="connsiteX3" fmla="*/ 750277 w 3839308"/>
              <a:gd name="connsiteY3" fmla="*/ 45375 h 5065565"/>
              <a:gd name="connsiteX4" fmla="*/ 867508 w 3839308"/>
              <a:gd name="connsiteY4" fmla="*/ 80544 h 5065565"/>
              <a:gd name="connsiteX5" fmla="*/ 1019908 w 3839308"/>
              <a:gd name="connsiteY5" fmla="*/ 45375 h 5065565"/>
              <a:gd name="connsiteX6" fmla="*/ 1172308 w 3839308"/>
              <a:gd name="connsiteY6" fmla="*/ 92267 h 5065565"/>
              <a:gd name="connsiteX7" fmla="*/ 1348154 w 3839308"/>
              <a:gd name="connsiteY7" fmla="*/ 80544 h 5065565"/>
              <a:gd name="connsiteX8" fmla="*/ 1524000 w 3839308"/>
              <a:gd name="connsiteY8" fmla="*/ 57098 h 5065565"/>
              <a:gd name="connsiteX9" fmla="*/ 1746738 w 3839308"/>
              <a:gd name="connsiteY9" fmla="*/ 92267 h 5065565"/>
              <a:gd name="connsiteX10" fmla="*/ 2039815 w 3839308"/>
              <a:gd name="connsiteY10" fmla="*/ 68821 h 5065565"/>
              <a:gd name="connsiteX11" fmla="*/ 2203938 w 3839308"/>
              <a:gd name="connsiteY11" fmla="*/ 33651 h 5065565"/>
              <a:gd name="connsiteX12" fmla="*/ 2473569 w 3839308"/>
              <a:gd name="connsiteY12" fmla="*/ 80544 h 5065565"/>
              <a:gd name="connsiteX13" fmla="*/ 2731477 w 3839308"/>
              <a:gd name="connsiteY13" fmla="*/ 21928 h 5065565"/>
              <a:gd name="connsiteX14" fmla="*/ 2942492 w 3839308"/>
              <a:gd name="connsiteY14" fmla="*/ 45375 h 5065565"/>
              <a:gd name="connsiteX15" fmla="*/ 3235569 w 3839308"/>
              <a:gd name="connsiteY15" fmla="*/ 21929 h 5065565"/>
              <a:gd name="connsiteX16" fmla="*/ 3634154 w 3839308"/>
              <a:gd name="connsiteY16" fmla="*/ 21929 h 5065565"/>
              <a:gd name="connsiteX17" fmla="*/ 3839308 w 3839308"/>
              <a:gd name="connsiteY17" fmla="*/ 71751 h 5065565"/>
              <a:gd name="connsiteX18" fmla="*/ 3839308 w 3839308"/>
              <a:gd name="connsiteY18" fmla="*/ 4719951 h 5065565"/>
              <a:gd name="connsiteX19" fmla="*/ 1019908 w 3839308"/>
              <a:gd name="connsiteY19" fmla="*/ 4722882 h 5065565"/>
              <a:gd name="connsiteX20" fmla="*/ 750277 w 3839308"/>
              <a:gd name="connsiteY20" fmla="*/ 4758051 h 5065565"/>
              <a:gd name="connsiteX21" fmla="*/ 468923 w 3839308"/>
              <a:gd name="connsiteY21" fmla="*/ 4722882 h 5065565"/>
              <a:gd name="connsiteX22" fmla="*/ 269631 w 3839308"/>
              <a:gd name="connsiteY22" fmla="*/ 4758052 h 5065565"/>
              <a:gd name="connsiteX23" fmla="*/ 29308 w 3839308"/>
              <a:gd name="connsiteY23" fmla="*/ 4719951 h 5065565"/>
              <a:gd name="connsiteX24" fmla="*/ 0 w 3839308"/>
              <a:gd name="connsiteY24" fmla="*/ 291560 h 5065565"/>
              <a:gd name="connsiteX25" fmla="*/ 29308 w 3839308"/>
              <a:gd name="connsiteY25" fmla="*/ 71751 h 5065565"/>
              <a:gd name="connsiteX0" fmla="*/ 29308 w 3839308"/>
              <a:gd name="connsiteY0" fmla="*/ 71751 h 5070814"/>
              <a:gd name="connsiteX1" fmla="*/ 222739 w 3839308"/>
              <a:gd name="connsiteY1" fmla="*/ 68820 h 5070814"/>
              <a:gd name="connsiteX2" fmla="*/ 492370 w 3839308"/>
              <a:gd name="connsiteY2" fmla="*/ 115713 h 5070814"/>
              <a:gd name="connsiteX3" fmla="*/ 750277 w 3839308"/>
              <a:gd name="connsiteY3" fmla="*/ 45375 h 5070814"/>
              <a:gd name="connsiteX4" fmla="*/ 867508 w 3839308"/>
              <a:gd name="connsiteY4" fmla="*/ 80544 h 5070814"/>
              <a:gd name="connsiteX5" fmla="*/ 1019908 w 3839308"/>
              <a:gd name="connsiteY5" fmla="*/ 45375 h 5070814"/>
              <a:gd name="connsiteX6" fmla="*/ 1172308 w 3839308"/>
              <a:gd name="connsiteY6" fmla="*/ 92267 h 5070814"/>
              <a:gd name="connsiteX7" fmla="*/ 1348154 w 3839308"/>
              <a:gd name="connsiteY7" fmla="*/ 80544 h 5070814"/>
              <a:gd name="connsiteX8" fmla="*/ 1524000 w 3839308"/>
              <a:gd name="connsiteY8" fmla="*/ 57098 h 5070814"/>
              <a:gd name="connsiteX9" fmla="*/ 1746738 w 3839308"/>
              <a:gd name="connsiteY9" fmla="*/ 92267 h 5070814"/>
              <a:gd name="connsiteX10" fmla="*/ 2039815 w 3839308"/>
              <a:gd name="connsiteY10" fmla="*/ 68821 h 5070814"/>
              <a:gd name="connsiteX11" fmla="*/ 2203938 w 3839308"/>
              <a:gd name="connsiteY11" fmla="*/ 33651 h 5070814"/>
              <a:gd name="connsiteX12" fmla="*/ 2473569 w 3839308"/>
              <a:gd name="connsiteY12" fmla="*/ 80544 h 5070814"/>
              <a:gd name="connsiteX13" fmla="*/ 2731477 w 3839308"/>
              <a:gd name="connsiteY13" fmla="*/ 21928 h 5070814"/>
              <a:gd name="connsiteX14" fmla="*/ 2942492 w 3839308"/>
              <a:gd name="connsiteY14" fmla="*/ 45375 h 5070814"/>
              <a:gd name="connsiteX15" fmla="*/ 3235569 w 3839308"/>
              <a:gd name="connsiteY15" fmla="*/ 21929 h 5070814"/>
              <a:gd name="connsiteX16" fmla="*/ 3634154 w 3839308"/>
              <a:gd name="connsiteY16" fmla="*/ 21929 h 5070814"/>
              <a:gd name="connsiteX17" fmla="*/ 3839308 w 3839308"/>
              <a:gd name="connsiteY17" fmla="*/ 71751 h 5070814"/>
              <a:gd name="connsiteX18" fmla="*/ 3839308 w 3839308"/>
              <a:gd name="connsiteY18" fmla="*/ 4719951 h 5070814"/>
              <a:gd name="connsiteX19" fmla="*/ 1324708 w 3839308"/>
              <a:gd name="connsiteY19" fmla="*/ 4734605 h 5070814"/>
              <a:gd name="connsiteX20" fmla="*/ 1019908 w 3839308"/>
              <a:gd name="connsiteY20" fmla="*/ 4722882 h 5070814"/>
              <a:gd name="connsiteX21" fmla="*/ 750277 w 3839308"/>
              <a:gd name="connsiteY21" fmla="*/ 4758051 h 5070814"/>
              <a:gd name="connsiteX22" fmla="*/ 468923 w 3839308"/>
              <a:gd name="connsiteY22" fmla="*/ 4722882 h 5070814"/>
              <a:gd name="connsiteX23" fmla="*/ 269631 w 3839308"/>
              <a:gd name="connsiteY23" fmla="*/ 4758052 h 5070814"/>
              <a:gd name="connsiteX24" fmla="*/ 29308 w 3839308"/>
              <a:gd name="connsiteY24" fmla="*/ 4719951 h 5070814"/>
              <a:gd name="connsiteX25" fmla="*/ 0 w 3839308"/>
              <a:gd name="connsiteY25" fmla="*/ 291560 h 5070814"/>
              <a:gd name="connsiteX26" fmla="*/ 29308 w 3839308"/>
              <a:gd name="connsiteY26" fmla="*/ 71751 h 5070814"/>
              <a:gd name="connsiteX0" fmla="*/ 29308 w 3839308"/>
              <a:gd name="connsiteY0" fmla="*/ 71751 h 5065151"/>
              <a:gd name="connsiteX1" fmla="*/ 222739 w 3839308"/>
              <a:gd name="connsiteY1" fmla="*/ 68820 h 5065151"/>
              <a:gd name="connsiteX2" fmla="*/ 492370 w 3839308"/>
              <a:gd name="connsiteY2" fmla="*/ 115713 h 5065151"/>
              <a:gd name="connsiteX3" fmla="*/ 750277 w 3839308"/>
              <a:gd name="connsiteY3" fmla="*/ 45375 h 5065151"/>
              <a:gd name="connsiteX4" fmla="*/ 867508 w 3839308"/>
              <a:gd name="connsiteY4" fmla="*/ 80544 h 5065151"/>
              <a:gd name="connsiteX5" fmla="*/ 1019908 w 3839308"/>
              <a:gd name="connsiteY5" fmla="*/ 45375 h 5065151"/>
              <a:gd name="connsiteX6" fmla="*/ 1172308 w 3839308"/>
              <a:gd name="connsiteY6" fmla="*/ 92267 h 5065151"/>
              <a:gd name="connsiteX7" fmla="*/ 1348154 w 3839308"/>
              <a:gd name="connsiteY7" fmla="*/ 80544 h 5065151"/>
              <a:gd name="connsiteX8" fmla="*/ 1524000 w 3839308"/>
              <a:gd name="connsiteY8" fmla="*/ 57098 h 5065151"/>
              <a:gd name="connsiteX9" fmla="*/ 1746738 w 3839308"/>
              <a:gd name="connsiteY9" fmla="*/ 92267 h 5065151"/>
              <a:gd name="connsiteX10" fmla="*/ 2039815 w 3839308"/>
              <a:gd name="connsiteY10" fmla="*/ 68821 h 5065151"/>
              <a:gd name="connsiteX11" fmla="*/ 2203938 w 3839308"/>
              <a:gd name="connsiteY11" fmla="*/ 33651 h 5065151"/>
              <a:gd name="connsiteX12" fmla="*/ 2473569 w 3839308"/>
              <a:gd name="connsiteY12" fmla="*/ 80544 h 5065151"/>
              <a:gd name="connsiteX13" fmla="*/ 2731477 w 3839308"/>
              <a:gd name="connsiteY13" fmla="*/ 21928 h 5065151"/>
              <a:gd name="connsiteX14" fmla="*/ 2942492 w 3839308"/>
              <a:gd name="connsiteY14" fmla="*/ 45375 h 5065151"/>
              <a:gd name="connsiteX15" fmla="*/ 3235569 w 3839308"/>
              <a:gd name="connsiteY15" fmla="*/ 21929 h 5065151"/>
              <a:gd name="connsiteX16" fmla="*/ 3634154 w 3839308"/>
              <a:gd name="connsiteY16" fmla="*/ 21929 h 5065151"/>
              <a:gd name="connsiteX17" fmla="*/ 3839308 w 3839308"/>
              <a:gd name="connsiteY17" fmla="*/ 71751 h 5065151"/>
              <a:gd name="connsiteX18" fmla="*/ 3839308 w 3839308"/>
              <a:gd name="connsiteY18" fmla="*/ 4719951 h 5065151"/>
              <a:gd name="connsiteX19" fmla="*/ 1547446 w 3839308"/>
              <a:gd name="connsiteY19" fmla="*/ 4711158 h 5065151"/>
              <a:gd name="connsiteX20" fmla="*/ 1324708 w 3839308"/>
              <a:gd name="connsiteY20" fmla="*/ 4734605 h 5065151"/>
              <a:gd name="connsiteX21" fmla="*/ 1019908 w 3839308"/>
              <a:gd name="connsiteY21" fmla="*/ 4722882 h 5065151"/>
              <a:gd name="connsiteX22" fmla="*/ 750277 w 3839308"/>
              <a:gd name="connsiteY22" fmla="*/ 4758051 h 5065151"/>
              <a:gd name="connsiteX23" fmla="*/ 468923 w 3839308"/>
              <a:gd name="connsiteY23" fmla="*/ 4722882 h 5065151"/>
              <a:gd name="connsiteX24" fmla="*/ 269631 w 3839308"/>
              <a:gd name="connsiteY24" fmla="*/ 4758052 h 5065151"/>
              <a:gd name="connsiteX25" fmla="*/ 29308 w 3839308"/>
              <a:gd name="connsiteY25" fmla="*/ 4719951 h 5065151"/>
              <a:gd name="connsiteX26" fmla="*/ 0 w 3839308"/>
              <a:gd name="connsiteY26" fmla="*/ 291560 h 5065151"/>
              <a:gd name="connsiteX27" fmla="*/ 29308 w 3839308"/>
              <a:gd name="connsiteY27" fmla="*/ 71751 h 5065151"/>
              <a:gd name="connsiteX0" fmla="*/ 29308 w 3839308"/>
              <a:gd name="connsiteY0" fmla="*/ 71751 h 5081546"/>
              <a:gd name="connsiteX1" fmla="*/ 222739 w 3839308"/>
              <a:gd name="connsiteY1" fmla="*/ 68820 h 5081546"/>
              <a:gd name="connsiteX2" fmla="*/ 492370 w 3839308"/>
              <a:gd name="connsiteY2" fmla="*/ 115713 h 5081546"/>
              <a:gd name="connsiteX3" fmla="*/ 750277 w 3839308"/>
              <a:gd name="connsiteY3" fmla="*/ 45375 h 5081546"/>
              <a:gd name="connsiteX4" fmla="*/ 867508 w 3839308"/>
              <a:gd name="connsiteY4" fmla="*/ 80544 h 5081546"/>
              <a:gd name="connsiteX5" fmla="*/ 1019908 w 3839308"/>
              <a:gd name="connsiteY5" fmla="*/ 45375 h 5081546"/>
              <a:gd name="connsiteX6" fmla="*/ 1172308 w 3839308"/>
              <a:gd name="connsiteY6" fmla="*/ 92267 h 5081546"/>
              <a:gd name="connsiteX7" fmla="*/ 1348154 w 3839308"/>
              <a:gd name="connsiteY7" fmla="*/ 80544 h 5081546"/>
              <a:gd name="connsiteX8" fmla="*/ 1524000 w 3839308"/>
              <a:gd name="connsiteY8" fmla="*/ 57098 h 5081546"/>
              <a:gd name="connsiteX9" fmla="*/ 1746738 w 3839308"/>
              <a:gd name="connsiteY9" fmla="*/ 92267 h 5081546"/>
              <a:gd name="connsiteX10" fmla="*/ 2039815 w 3839308"/>
              <a:gd name="connsiteY10" fmla="*/ 68821 h 5081546"/>
              <a:gd name="connsiteX11" fmla="*/ 2203938 w 3839308"/>
              <a:gd name="connsiteY11" fmla="*/ 33651 h 5081546"/>
              <a:gd name="connsiteX12" fmla="*/ 2473569 w 3839308"/>
              <a:gd name="connsiteY12" fmla="*/ 80544 h 5081546"/>
              <a:gd name="connsiteX13" fmla="*/ 2731477 w 3839308"/>
              <a:gd name="connsiteY13" fmla="*/ 21928 h 5081546"/>
              <a:gd name="connsiteX14" fmla="*/ 2942492 w 3839308"/>
              <a:gd name="connsiteY14" fmla="*/ 45375 h 5081546"/>
              <a:gd name="connsiteX15" fmla="*/ 3235569 w 3839308"/>
              <a:gd name="connsiteY15" fmla="*/ 21929 h 5081546"/>
              <a:gd name="connsiteX16" fmla="*/ 3634154 w 3839308"/>
              <a:gd name="connsiteY16" fmla="*/ 21929 h 5081546"/>
              <a:gd name="connsiteX17" fmla="*/ 3839308 w 3839308"/>
              <a:gd name="connsiteY17" fmla="*/ 71751 h 5081546"/>
              <a:gd name="connsiteX18" fmla="*/ 3839308 w 3839308"/>
              <a:gd name="connsiteY18" fmla="*/ 4719951 h 5081546"/>
              <a:gd name="connsiteX19" fmla="*/ 1652954 w 3839308"/>
              <a:gd name="connsiteY19" fmla="*/ 4781498 h 5081546"/>
              <a:gd name="connsiteX20" fmla="*/ 1547446 w 3839308"/>
              <a:gd name="connsiteY20" fmla="*/ 4711158 h 5081546"/>
              <a:gd name="connsiteX21" fmla="*/ 1324708 w 3839308"/>
              <a:gd name="connsiteY21" fmla="*/ 4734605 h 5081546"/>
              <a:gd name="connsiteX22" fmla="*/ 1019908 w 3839308"/>
              <a:gd name="connsiteY22" fmla="*/ 4722882 h 5081546"/>
              <a:gd name="connsiteX23" fmla="*/ 750277 w 3839308"/>
              <a:gd name="connsiteY23" fmla="*/ 4758051 h 5081546"/>
              <a:gd name="connsiteX24" fmla="*/ 468923 w 3839308"/>
              <a:gd name="connsiteY24" fmla="*/ 4722882 h 5081546"/>
              <a:gd name="connsiteX25" fmla="*/ 269631 w 3839308"/>
              <a:gd name="connsiteY25" fmla="*/ 4758052 h 5081546"/>
              <a:gd name="connsiteX26" fmla="*/ 29308 w 3839308"/>
              <a:gd name="connsiteY26" fmla="*/ 4719951 h 5081546"/>
              <a:gd name="connsiteX27" fmla="*/ 0 w 3839308"/>
              <a:gd name="connsiteY27" fmla="*/ 291560 h 5081546"/>
              <a:gd name="connsiteX28" fmla="*/ 29308 w 3839308"/>
              <a:gd name="connsiteY28" fmla="*/ 71751 h 5081546"/>
              <a:gd name="connsiteX0" fmla="*/ 29308 w 3839308"/>
              <a:gd name="connsiteY0" fmla="*/ 71751 h 5081546"/>
              <a:gd name="connsiteX1" fmla="*/ 222739 w 3839308"/>
              <a:gd name="connsiteY1" fmla="*/ 68820 h 5081546"/>
              <a:gd name="connsiteX2" fmla="*/ 492370 w 3839308"/>
              <a:gd name="connsiteY2" fmla="*/ 115713 h 5081546"/>
              <a:gd name="connsiteX3" fmla="*/ 750277 w 3839308"/>
              <a:gd name="connsiteY3" fmla="*/ 45375 h 5081546"/>
              <a:gd name="connsiteX4" fmla="*/ 867508 w 3839308"/>
              <a:gd name="connsiteY4" fmla="*/ 80544 h 5081546"/>
              <a:gd name="connsiteX5" fmla="*/ 1019908 w 3839308"/>
              <a:gd name="connsiteY5" fmla="*/ 45375 h 5081546"/>
              <a:gd name="connsiteX6" fmla="*/ 1172308 w 3839308"/>
              <a:gd name="connsiteY6" fmla="*/ 92267 h 5081546"/>
              <a:gd name="connsiteX7" fmla="*/ 1348154 w 3839308"/>
              <a:gd name="connsiteY7" fmla="*/ 80544 h 5081546"/>
              <a:gd name="connsiteX8" fmla="*/ 1524000 w 3839308"/>
              <a:gd name="connsiteY8" fmla="*/ 57098 h 5081546"/>
              <a:gd name="connsiteX9" fmla="*/ 1746738 w 3839308"/>
              <a:gd name="connsiteY9" fmla="*/ 92267 h 5081546"/>
              <a:gd name="connsiteX10" fmla="*/ 2039815 w 3839308"/>
              <a:gd name="connsiteY10" fmla="*/ 68821 h 5081546"/>
              <a:gd name="connsiteX11" fmla="*/ 2203938 w 3839308"/>
              <a:gd name="connsiteY11" fmla="*/ 33651 h 5081546"/>
              <a:gd name="connsiteX12" fmla="*/ 2473569 w 3839308"/>
              <a:gd name="connsiteY12" fmla="*/ 80544 h 5081546"/>
              <a:gd name="connsiteX13" fmla="*/ 2731477 w 3839308"/>
              <a:gd name="connsiteY13" fmla="*/ 21928 h 5081546"/>
              <a:gd name="connsiteX14" fmla="*/ 2942492 w 3839308"/>
              <a:gd name="connsiteY14" fmla="*/ 45375 h 5081546"/>
              <a:gd name="connsiteX15" fmla="*/ 3235569 w 3839308"/>
              <a:gd name="connsiteY15" fmla="*/ 21929 h 5081546"/>
              <a:gd name="connsiteX16" fmla="*/ 3634154 w 3839308"/>
              <a:gd name="connsiteY16" fmla="*/ 21929 h 5081546"/>
              <a:gd name="connsiteX17" fmla="*/ 3839308 w 3839308"/>
              <a:gd name="connsiteY17" fmla="*/ 71751 h 5081546"/>
              <a:gd name="connsiteX18" fmla="*/ 3839308 w 3839308"/>
              <a:gd name="connsiteY18" fmla="*/ 4719951 h 5081546"/>
              <a:gd name="connsiteX19" fmla="*/ 1652954 w 3839308"/>
              <a:gd name="connsiteY19" fmla="*/ 4781498 h 5081546"/>
              <a:gd name="connsiteX20" fmla="*/ 1477108 w 3839308"/>
              <a:gd name="connsiteY20" fmla="*/ 4769773 h 5081546"/>
              <a:gd name="connsiteX21" fmla="*/ 1324708 w 3839308"/>
              <a:gd name="connsiteY21" fmla="*/ 4734605 h 5081546"/>
              <a:gd name="connsiteX22" fmla="*/ 1019908 w 3839308"/>
              <a:gd name="connsiteY22" fmla="*/ 4722882 h 5081546"/>
              <a:gd name="connsiteX23" fmla="*/ 750277 w 3839308"/>
              <a:gd name="connsiteY23" fmla="*/ 4758051 h 5081546"/>
              <a:gd name="connsiteX24" fmla="*/ 468923 w 3839308"/>
              <a:gd name="connsiteY24" fmla="*/ 4722882 h 5081546"/>
              <a:gd name="connsiteX25" fmla="*/ 269631 w 3839308"/>
              <a:gd name="connsiteY25" fmla="*/ 4758052 h 5081546"/>
              <a:gd name="connsiteX26" fmla="*/ 29308 w 3839308"/>
              <a:gd name="connsiteY26" fmla="*/ 4719951 h 5081546"/>
              <a:gd name="connsiteX27" fmla="*/ 0 w 3839308"/>
              <a:gd name="connsiteY27" fmla="*/ 291560 h 5081546"/>
              <a:gd name="connsiteX28" fmla="*/ 29308 w 3839308"/>
              <a:gd name="connsiteY28" fmla="*/ 71751 h 5081546"/>
              <a:gd name="connsiteX0" fmla="*/ 29308 w 3839308"/>
              <a:gd name="connsiteY0" fmla="*/ 71751 h 5077465"/>
              <a:gd name="connsiteX1" fmla="*/ 222739 w 3839308"/>
              <a:gd name="connsiteY1" fmla="*/ 68820 h 5077465"/>
              <a:gd name="connsiteX2" fmla="*/ 492370 w 3839308"/>
              <a:gd name="connsiteY2" fmla="*/ 115713 h 5077465"/>
              <a:gd name="connsiteX3" fmla="*/ 750277 w 3839308"/>
              <a:gd name="connsiteY3" fmla="*/ 45375 h 5077465"/>
              <a:gd name="connsiteX4" fmla="*/ 867508 w 3839308"/>
              <a:gd name="connsiteY4" fmla="*/ 80544 h 5077465"/>
              <a:gd name="connsiteX5" fmla="*/ 1019908 w 3839308"/>
              <a:gd name="connsiteY5" fmla="*/ 45375 h 5077465"/>
              <a:gd name="connsiteX6" fmla="*/ 1172308 w 3839308"/>
              <a:gd name="connsiteY6" fmla="*/ 92267 h 5077465"/>
              <a:gd name="connsiteX7" fmla="*/ 1348154 w 3839308"/>
              <a:gd name="connsiteY7" fmla="*/ 80544 h 5077465"/>
              <a:gd name="connsiteX8" fmla="*/ 1524000 w 3839308"/>
              <a:gd name="connsiteY8" fmla="*/ 57098 h 5077465"/>
              <a:gd name="connsiteX9" fmla="*/ 1746738 w 3839308"/>
              <a:gd name="connsiteY9" fmla="*/ 92267 h 5077465"/>
              <a:gd name="connsiteX10" fmla="*/ 2039815 w 3839308"/>
              <a:gd name="connsiteY10" fmla="*/ 68821 h 5077465"/>
              <a:gd name="connsiteX11" fmla="*/ 2203938 w 3839308"/>
              <a:gd name="connsiteY11" fmla="*/ 33651 h 5077465"/>
              <a:gd name="connsiteX12" fmla="*/ 2473569 w 3839308"/>
              <a:gd name="connsiteY12" fmla="*/ 80544 h 5077465"/>
              <a:gd name="connsiteX13" fmla="*/ 2731477 w 3839308"/>
              <a:gd name="connsiteY13" fmla="*/ 21928 h 5077465"/>
              <a:gd name="connsiteX14" fmla="*/ 2942492 w 3839308"/>
              <a:gd name="connsiteY14" fmla="*/ 45375 h 5077465"/>
              <a:gd name="connsiteX15" fmla="*/ 3235569 w 3839308"/>
              <a:gd name="connsiteY15" fmla="*/ 21929 h 5077465"/>
              <a:gd name="connsiteX16" fmla="*/ 3634154 w 3839308"/>
              <a:gd name="connsiteY16" fmla="*/ 21929 h 5077465"/>
              <a:gd name="connsiteX17" fmla="*/ 3839308 w 3839308"/>
              <a:gd name="connsiteY17" fmla="*/ 71751 h 5077465"/>
              <a:gd name="connsiteX18" fmla="*/ 3839308 w 3839308"/>
              <a:gd name="connsiteY18" fmla="*/ 4719951 h 5077465"/>
              <a:gd name="connsiteX19" fmla="*/ 1910861 w 3839308"/>
              <a:gd name="connsiteY19" fmla="*/ 4758050 h 5077465"/>
              <a:gd name="connsiteX20" fmla="*/ 1652954 w 3839308"/>
              <a:gd name="connsiteY20" fmla="*/ 4781498 h 5077465"/>
              <a:gd name="connsiteX21" fmla="*/ 1477108 w 3839308"/>
              <a:gd name="connsiteY21" fmla="*/ 4769773 h 5077465"/>
              <a:gd name="connsiteX22" fmla="*/ 1324708 w 3839308"/>
              <a:gd name="connsiteY22" fmla="*/ 4734605 h 5077465"/>
              <a:gd name="connsiteX23" fmla="*/ 1019908 w 3839308"/>
              <a:gd name="connsiteY23" fmla="*/ 4722882 h 5077465"/>
              <a:gd name="connsiteX24" fmla="*/ 750277 w 3839308"/>
              <a:gd name="connsiteY24" fmla="*/ 4758051 h 5077465"/>
              <a:gd name="connsiteX25" fmla="*/ 468923 w 3839308"/>
              <a:gd name="connsiteY25" fmla="*/ 4722882 h 5077465"/>
              <a:gd name="connsiteX26" fmla="*/ 269631 w 3839308"/>
              <a:gd name="connsiteY26" fmla="*/ 4758052 h 5077465"/>
              <a:gd name="connsiteX27" fmla="*/ 29308 w 3839308"/>
              <a:gd name="connsiteY27" fmla="*/ 4719951 h 5077465"/>
              <a:gd name="connsiteX28" fmla="*/ 0 w 3839308"/>
              <a:gd name="connsiteY28" fmla="*/ 291560 h 5077465"/>
              <a:gd name="connsiteX29" fmla="*/ 29308 w 3839308"/>
              <a:gd name="connsiteY29" fmla="*/ 71751 h 5077465"/>
              <a:gd name="connsiteX0" fmla="*/ 29308 w 3839308"/>
              <a:gd name="connsiteY0" fmla="*/ 71751 h 5075206"/>
              <a:gd name="connsiteX1" fmla="*/ 222739 w 3839308"/>
              <a:gd name="connsiteY1" fmla="*/ 68820 h 5075206"/>
              <a:gd name="connsiteX2" fmla="*/ 492370 w 3839308"/>
              <a:gd name="connsiteY2" fmla="*/ 115713 h 5075206"/>
              <a:gd name="connsiteX3" fmla="*/ 750277 w 3839308"/>
              <a:gd name="connsiteY3" fmla="*/ 45375 h 5075206"/>
              <a:gd name="connsiteX4" fmla="*/ 867508 w 3839308"/>
              <a:gd name="connsiteY4" fmla="*/ 80544 h 5075206"/>
              <a:gd name="connsiteX5" fmla="*/ 1019908 w 3839308"/>
              <a:gd name="connsiteY5" fmla="*/ 45375 h 5075206"/>
              <a:gd name="connsiteX6" fmla="*/ 1172308 w 3839308"/>
              <a:gd name="connsiteY6" fmla="*/ 92267 h 5075206"/>
              <a:gd name="connsiteX7" fmla="*/ 1348154 w 3839308"/>
              <a:gd name="connsiteY7" fmla="*/ 80544 h 5075206"/>
              <a:gd name="connsiteX8" fmla="*/ 1524000 w 3839308"/>
              <a:gd name="connsiteY8" fmla="*/ 57098 h 5075206"/>
              <a:gd name="connsiteX9" fmla="*/ 1746738 w 3839308"/>
              <a:gd name="connsiteY9" fmla="*/ 92267 h 5075206"/>
              <a:gd name="connsiteX10" fmla="*/ 2039815 w 3839308"/>
              <a:gd name="connsiteY10" fmla="*/ 68821 h 5075206"/>
              <a:gd name="connsiteX11" fmla="*/ 2203938 w 3839308"/>
              <a:gd name="connsiteY11" fmla="*/ 33651 h 5075206"/>
              <a:gd name="connsiteX12" fmla="*/ 2473569 w 3839308"/>
              <a:gd name="connsiteY12" fmla="*/ 80544 h 5075206"/>
              <a:gd name="connsiteX13" fmla="*/ 2731477 w 3839308"/>
              <a:gd name="connsiteY13" fmla="*/ 21928 h 5075206"/>
              <a:gd name="connsiteX14" fmla="*/ 2942492 w 3839308"/>
              <a:gd name="connsiteY14" fmla="*/ 45375 h 5075206"/>
              <a:gd name="connsiteX15" fmla="*/ 3235569 w 3839308"/>
              <a:gd name="connsiteY15" fmla="*/ 21929 h 5075206"/>
              <a:gd name="connsiteX16" fmla="*/ 3634154 w 3839308"/>
              <a:gd name="connsiteY16" fmla="*/ 21929 h 5075206"/>
              <a:gd name="connsiteX17" fmla="*/ 3839308 w 3839308"/>
              <a:gd name="connsiteY17" fmla="*/ 71751 h 5075206"/>
              <a:gd name="connsiteX18" fmla="*/ 3839308 w 3839308"/>
              <a:gd name="connsiteY18" fmla="*/ 4719951 h 5075206"/>
              <a:gd name="connsiteX19" fmla="*/ 2051538 w 3839308"/>
              <a:gd name="connsiteY19" fmla="*/ 4746328 h 5075206"/>
              <a:gd name="connsiteX20" fmla="*/ 1910861 w 3839308"/>
              <a:gd name="connsiteY20" fmla="*/ 4758050 h 5075206"/>
              <a:gd name="connsiteX21" fmla="*/ 1652954 w 3839308"/>
              <a:gd name="connsiteY21" fmla="*/ 4781498 h 5075206"/>
              <a:gd name="connsiteX22" fmla="*/ 1477108 w 3839308"/>
              <a:gd name="connsiteY22" fmla="*/ 4769773 h 5075206"/>
              <a:gd name="connsiteX23" fmla="*/ 1324708 w 3839308"/>
              <a:gd name="connsiteY23" fmla="*/ 4734605 h 5075206"/>
              <a:gd name="connsiteX24" fmla="*/ 1019908 w 3839308"/>
              <a:gd name="connsiteY24" fmla="*/ 4722882 h 5075206"/>
              <a:gd name="connsiteX25" fmla="*/ 750277 w 3839308"/>
              <a:gd name="connsiteY25" fmla="*/ 4758051 h 5075206"/>
              <a:gd name="connsiteX26" fmla="*/ 468923 w 3839308"/>
              <a:gd name="connsiteY26" fmla="*/ 4722882 h 5075206"/>
              <a:gd name="connsiteX27" fmla="*/ 269631 w 3839308"/>
              <a:gd name="connsiteY27" fmla="*/ 4758052 h 5075206"/>
              <a:gd name="connsiteX28" fmla="*/ 29308 w 3839308"/>
              <a:gd name="connsiteY28" fmla="*/ 4719951 h 5075206"/>
              <a:gd name="connsiteX29" fmla="*/ 0 w 3839308"/>
              <a:gd name="connsiteY29" fmla="*/ 291560 h 5075206"/>
              <a:gd name="connsiteX30" fmla="*/ 29308 w 3839308"/>
              <a:gd name="connsiteY30" fmla="*/ 71751 h 5075206"/>
              <a:gd name="connsiteX0" fmla="*/ 29308 w 3839308"/>
              <a:gd name="connsiteY0" fmla="*/ 71751 h 5073916"/>
              <a:gd name="connsiteX1" fmla="*/ 222739 w 3839308"/>
              <a:gd name="connsiteY1" fmla="*/ 68820 h 5073916"/>
              <a:gd name="connsiteX2" fmla="*/ 492370 w 3839308"/>
              <a:gd name="connsiteY2" fmla="*/ 115713 h 5073916"/>
              <a:gd name="connsiteX3" fmla="*/ 750277 w 3839308"/>
              <a:gd name="connsiteY3" fmla="*/ 45375 h 5073916"/>
              <a:gd name="connsiteX4" fmla="*/ 867508 w 3839308"/>
              <a:gd name="connsiteY4" fmla="*/ 80544 h 5073916"/>
              <a:gd name="connsiteX5" fmla="*/ 1019908 w 3839308"/>
              <a:gd name="connsiteY5" fmla="*/ 45375 h 5073916"/>
              <a:gd name="connsiteX6" fmla="*/ 1172308 w 3839308"/>
              <a:gd name="connsiteY6" fmla="*/ 92267 h 5073916"/>
              <a:gd name="connsiteX7" fmla="*/ 1348154 w 3839308"/>
              <a:gd name="connsiteY7" fmla="*/ 80544 h 5073916"/>
              <a:gd name="connsiteX8" fmla="*/ 1524000 w 3839308"/>
              <a:gd name="connsiteY8" fmla="*/ 57098 h 5073916"/>
              <a:gd name="connsiteX9" fmla="*/ 1746738 w 3839308"/>
              <a:gd name="connsiteY9" fmla="*/ 92267 h 5073916"/>
              <a:gd name="connsiteX10" fmla="*/ 2039815 w 3839308"/>
              <a:gd name="connsiteY10" fmla="*/ 68821 h 5073916"/>
              <a:gd name="connsiteX11" fmla="*/ 2203938 w 3839308"/>
              <a:gd name="connsiteY11" fmla="*/ 33651 h 5073916"/>
              <a:gd name="connsiteX12" fmla="*/ 2473569 w 3839308"/>
              <a:gd name="connsiteY12" fmla="*/ 80544 h 5073916"/>
              <a:gd name="connsiteX13" fmla="*/ 2731477 w 3839308"/>
              <a:gd name="connsiteY13" fmla="*/ 21928 h 5073916"/>
              <a:gd name="connsiteX14" fmla="*/ 2942492 w 3839308"/>
              <a:gd name="connsiteY14" fmla="*/ 45375 h 5073916"/>
              <a:gd name="connsiteX15" fmla="*/ 3235569 w 3839308"/>
              <a:gd name="connsiteY15" fmla="*/ 21929 h 5073916"/>
              <a:gd name="connsiteX16" fmla="*/ 3634154 w 3839308"/>
              <a:gd name="connsiteY16" fmla="*/ 21929 h 5073916"/>
              <a:gd name="connsiteX17" fmla="*/ 3839308 w 3839308"/>
              <a:gd name="connsiteY17" fmla="*/ 71751 h 5073916"/>
              <a:gd name="connsiteX18" fmla="*/ 3839308 w 3839308"/>
              <a:gd name="connsiteY18" fmla="*/ 4719951 h 5073916"/>
              <a:gd name="connsiteX19" fmla="*/ 2731476 w 3839308"/>
              <a:gd name="connsiteY19" fmla="*/ 4699435 h 5073916"/>
              <a:gd name="connsiteX20" fmla="*/ 2051538 w 3839308"/>
              <a:gd name="connsiteY20" fmla="*/ 4746328 h 5073916"/>
              <a:gd name="connsiteX21" fmla="*/ 1910861 w 3839308"/>
              <a:gd name="connsiteY21" fmla="*/ 4758050 h 5073916"/>
              <a:gd name="connsiteX22" fmla="*/ 1652954 w 3839308"/>
              <a:gd name="connsiteY22" fmla="*/ 4781498 h 5073916"/>
              <a:gd name="connsiteX23" fmla="*/ 1477108 w 3839308"/>
              <a:gd name="connsiteY23" fmla="*/ 4769773 h 5073916"/>
              <a:gd name="connsiteX24" fmla="*/ 1324708 w 3839308"/>
              <a:gd name="connsiteY24" fmla="*/ 4734605 h 5073916"/>
              <a:gd name="connsiteX25" fmla="*/ 1019908 w 3839308"/>
              <a:gd name="connsiteY25" fmla="*/ 4722882 h 5073916"/>
              <a:gd name="connsiteX26" fmla="*/ 750277 w 3839308"/>
              <a:gd name="connsiteY26" fmla="*/ 4758051 h 5073916"/>
              <a:gd name="connsiteX27" fmla="*/ 468923 w 3839308"/>
              <a:gd name="connsiteY27" fmla="*/ 4722882 h 5073916"/>
              <a:gd name="connsiteX28" fmla="*/ 269631 w 3839308"/>
              <a:gd name="connsiteY28" fmla="*/ 4758052 h 5073916"/>
              <a:gd name="connsiteX29" fmla="*/ 29308 w 3839308"/>
              <a:gd name="connsiteY29" fmla="*/ 4719951 h 5073916"/>
              <a:gd name="connsiteX30" fmla="*/ 0 w 3839308"/>
              <a:gd name="connsiteY30" fmla="*/ 291560 h 5073916"/>
              <a:gd name="connsiteX31" fmla="*/ 29308 w 3839308"/>
              <a:gd name="connsiteY31" fmla="*/ 71751 h 5073916"/>
              <a:gd name="connsiteX0" fmla="*/ 29308 w 3839308"/>
              <a:gd name="connsiteY0" fmla="*/ 71751 h 5076041"/>
              <a:gd name="connsiteX1" fmla="*/ 222739 w 3839308"/>
              <a:gd name="connsiteY1" fmla="*/ 68820 h 5076041"/>
              <a:gd name="connsiteX2" fmla="*/ 492370 w 3839308"/>
              <a:gd name="connsiteY2" fmla="*/ 115713 h 5076041"/>
              <a:gd name="connsiteX3" fmla="*/ 750277 w 3839308"/>
              <a:gd name="connsiteY3" fmla="*/ 45375 h 5076041"/>
              <a:gd name="connsiteX4" fmla="*/ 867508 w 3839308"/>
              <a:gd name="connsiteY4" fmla="*/ 80544 h 5076041"/>
              <a:gd name="connsiteX5" fmla="*/ 1019908 w 3839308"/>
              <a:gd name="connsiteY5" fmla="*/ 45375 h 5076041"/>
              <a:gd name="connsiteX6" fmla="*/ 1172308 w 3839308"/>
              <a:gd name="connsiteY6" fmla="*/ 92267 h 5076041"/>
              <a:gd name="connsiteX7" fmla="*/ 1348154 w 3839308"/>
              <a:gd name="connsiteY7" fmla="*/ 80544 h 5076041"/>
              <a:gd name="connsiteX8" fmla="*/ 1524000 w 3839308"/>
              <a:gd name="connsiteY8" fmla="*/ 57098 h 5076041"/>
              <a:gd name="connsiteX9" fmla="*/ 1746738 w 3839308"/>
              <a:gd name="connsiteY9" fmla="*/ 92267 h 5076041"/>
              <a:gd name="connsiteX10" fmla="*/ 2039815 w 3839308"/>
              <a:gd name="connsiteY10" fmla="*/ 68821 h 5076041"/>
              <a:gd name="connsiteX11" fmla="*/ 2203938 w 3839308"/>
              <a:gd name="connsiteY11" fmla="*/ 33651 h 5076041"/>
              <a:gd name="connsiteX12" fmla="*/ 2473569 w 3839308"/>
              <a:gd name="connsiteY12" fmla="*/ 80544 h 5076041"/>
              <a:gd name="connsiteX13" fmla="*/ 2731477 w 3839308"/>
              <a:gd name="connsiteY13" fmla="*/ 21928 h 5076041"/>
              <a:gd name="connsiteX14" fmla="*/ 2942492 w 3839308"/>
              <a:gd name="connsiteY14" fmla="*/ 45375 h 5076041"/>
              <a:gd name="connsiteX15" fmla="*/ 3235569 w 3839308"/>
              <a:gd name="connsiteY15" fmla="*/ 21929 h 5076041"/>
              <a:gd name="connsiteX16" fmla="*/ 3634154 w 3839308"/>
              <a:gd name="connsiteY16" fmla="*/ 21929 h 5076041"/>
              <a:gd name="connsiteX17" fmla="*/ 3839308 w 3839308"/>
              <a:gd name="connsiteY17" fmla="*/ 71751 h 5076041"/>
              <a:gd name="connsiteX18" fmla="*/ 3839308 w 3839308"/>
              <a:gd name="connsiteY18" fmla="*/ 4719951 h 5076041"/>
              <a:gd name="connsiteX19" fmla="*/ 2848707 w 3839308"/>
              <a:gd name="connsiteY19" fmla="*/ 4734605 h 5076041"/>
              <a:gd name="connsiteX20" fmla="*/ 2731476 w 3839308"/>
              <a:gd name="connsiteY20" fmla="*/ 4699435 h 5076041"/>
              <a:gd name="connsiteX21" fmla="*/ 2051538 w 3839308"/>
              <a:gd name="connsiteY21" fmla="*/ 4746328 h 5076041"/>
              <a:gd name="connsiteX22" fmla="*/ 1910861 w 3839308"/>
              <a:gd name="connsiteY22" fmla="*/ 4758050 h 5076041"/>
              <a:gd name="connsiteX23" fmla="*/ 1652954 w 3839308"/>
              <a:gd name="connsiteY23" fmla="*/ 4781498 h 5076041"/>
              <a:gd name="connsiteX24" fmla="*/ 1477108 w 3839308"/>
              <a:gd name="connsiteY24" fmla="*/ 4769773 h 5076041"/>
              <a:gd name="connsiteX25" fmla="*/ 1324708 w 3839308"/>
              <a:gd name="connsiteY25" fmla="*/ 4734605 h 5076041"/>
              <a:gd name="connsiteX26" fmla="*/ 1019908 w 3839308"/>
              <a:gd name="connsiteY26" fmla="*/ 4722882 h 5076041"/>
              <a:gd name="connsiteX27" fmla="*/ 750277 w 3839308"/>
              <a:gd name="connsiteY27" fmla="*/ 4758051 h 5076041"/>
              <a:gd name="connsiteX28" fmla="*/ 468923 w 3839308"/>
              <a:gd name="connsiteY28" fmla="*/ 4722882 h 5076041"/>
              <a:gd name="connsiteX29" fmla="*/ 269631 w 3839308"/>
              <a:gd name="connsiteY29" fmla="*/ 4758052 h 5076041"/>
              <a:gd name="connsiteX30" fmla="*/ 29308 w 3839308"/>
              <a:gd name="connsiteY30" fmla="*/ 4719951 h 5076041"/>
              <a:gd name="connsiteX31" fmla="*/ 0 w 3839308"/>
              <a:gd name="connsiteY31" fmla="*/ 291560 h 5076041"/>
              <a:gd name="connsiteX32" fmla="*/ 29308 w 3839308"/>
              <a:gd name="connsiteY32" fmla="*/ 71751 h 5076041"/>
              <a:gd name="connsiteX0" fmla="*/ 29308 w 3839308"/>
              <a:gd name="connsiteY0" fmla="*/ 71751 h 5077318"/>
              <a:gd name="connsiteX1" fmla="*/ 222739 w 3839308"/>
              <a:gd name="connsiteY1" fmla="*/ 68820 h 5077318"/>
              <a:gd name="connsiteX2" fmla="*/ 492370 w 3839308"/>
              <a:gd name="connsiteY2" fmla="*/ 115713 h 5077318"/>
              <a:gd name="connsiteX3" fmla="*/ 750277 w 3839308"/>
              <a:gd name="connsiteY3" fmla="*/ 45375 h 5077318"/>
              <a:gd name="connsiteX4" fmla="*/ 867508 w 3839308"/>
              <a:gd name="connsiteY4" fmla="*/ 80544 h 5077318"/>
              <a:gd name="connsiteX5" fmla="*/ 1019908 w 3839308"/>
              <a:gd name="connsiteY5" fmla="*/ 45375 h 5077318"/>
              <a:gd name="connsiteX6" fmla="*/ 1172308 w 3839308"/>
              <a:gd name="connsiteY6" fmla="*/ 92267 h 5077318"/>
              <a:gd name="connsiteX7" fmla="*/ 1348154 w 3839308"/>
              <a:gd name="connsiteY7" fmla="*/ 80544 h 5077318"/>
              <a:gd name="connsiteX8" fmla="*/ 1524000 w 3839308"/>
              <a:gd name="connsiteY8" fmla="*/ 57098 h 5077318"/>
              <a:gd name="connsiteX9" fmla="*/ 1746738 w 3839308"/>
              <a:gd name="connsiteY9" fmla="*/ 92267 h 5077318"/>
              <a:gd name="connsiteX10" fmla="*/ 2039815 w 3839308"/>
              <a:gd name="connsiteY10" fmla="*/ 68821 h 5077318"/>
              <a:gd name="connsiteX11" fmla="*/ 2203938 w 3839308"/>
              <a:gd name="connsiteY11" fmla="*/ 33651 h 5077318"/>
              <a:gd name="connsiteX12" fmla="*/ 2473569 w 3839308"/>
              <a:gd name="connsiteY12" fmla="*/ 80544 h 5077318"/>
              <a:gd name="connsiteX13" fmla="*/ 2731477 w 3839308"/>
              <a:gd name="connsiteY13" fmla="*/ 21928 h 5077318"/>
              <a:gd name="connsiteX14" fmla="*/ 2942492 w 3839308"/>
              <a:gd name="connsiteY14" fmla="*/ 45375 h 5077318"/>
              <a:gd name="connsiteX15" fmla="*/ 3235569 w 3839308"/>
              <a:gd name="connsiteY15" fmla="*/ 21929 h 5077318"/>
              <a:gd name="connsiteX16" fmla="*/ 3634154 w 3839308"/>
              <a:gd name="connsiteY16" fmla="*/ 21929 h 5077318"/>
              <a:gd name="connsiteX17" fmla="*/ 3839308 w 3839308"/>
              <a:gd name="connsiteY17" fmla="*/ 71751 h 5077318"/>
              <a:gd name="connsiteX18" fmla="*/ 3839308 w 3839308"/>
              <a:gd name="connsiteY18" fmla="*/ 4719951 h 5077318"/>
              <a:gd name="connsiteX19" fmla="*/ 3212123 w 3839308"/>
              <a:gd name="connsiteY19" fmla="*/ 4734605 h 5077318"/>
              <a:gd name="connsiteX20" fmla="*/ 2848707 w 3839308"/>
              <a:gd name="connsiteY20" fmla="*/ 4734605 h 5077318"/>
              <a:gd name="connsiteX21" fmla="*/ 2731476 w 3839308"/>
              <a:gd name="connsiteY21" fmla="*/ 4699435 h 5077318"/>
              <a:gd name="connsiteX22" fmla="*/ 2051538 w 3839308"/>
              <a:gd name="connsiteY22" fmla="*/ 4746328 h 5077318"/>
              <a:gd name="connsiteX23" fmla="*/ 1910861 w 3839308"/>
              <a:gd name="connsiteY23" fmla="*/ 4758050 h 5077318"/>
              <a:gd name="connsiteX24" fmla="*/ 1652954 w 3839308"/>
              <a:gd name="connsiteY24" fmla="*/ 4781498 h 5077318"/>
              <a:gd name="connsiteX25" fmla="*/ 1477108 w 3839308"/>
              <a:gd name="connsiteY25" fmla="*/ 4769773 h 5077318"/>
              <a:gd name="connsiteX26" fmla="*/ 1324708 w 3839308"/>
              <a:gd name="connsiteY26" fmla="*/ 4734605 h 5077318"/>
              <a:gd name="connsiteX27" fmla="*/ 1019908 w 3839308"/>
              <a:gd name="connsiteY27" fmla="*/ 4722882 h 5077318"/>
              <a:gd name="connsiteX28" fmla="*/ 750277 w 3839308"/>
              <a:gd name="connsiteY28" fmla="*/ 4758051 h 5077318"/>
              <a:gd name="connsiteX29" fmla="*/ 468923 w 3839308"/>
              <a:gd name="connsiteY29" fmla="*/ 4722882 h 5077318"/>
              <a:gd name="connsiteX30" fmla="*/ 269631 w 3839308"/>
              <a:gd name="connsiteY30" fmla="*/ 4758052 h 5077318"/>
              <a:gd name="connsiteX31" fmla="*/ 29308 w 3839308"/>
              <a:gd name="connsiteY31" fmla="*/ 4719951 h 5077318"/>
              <a:gd name="connsiteX32" fmla="*/ 0 w 3839308"/>
              <a:gd name="connsiteY32" fmla="*/ 291560 h 5077318"/>
              <a:gd name="connsiteX33" fmla="*/ 29308 w 3839308"/>
              <a:gd name="connsiteY33" fmla="*/ 71751 h 5077318"/>
              <a:gd name="connsiteX0" fmla="*/ 29308 w 3839308"/>
              <a:gd name="connsiteY0" fmla="*/ 71751 h 5072966"/>
              <a:gd name="connsiteX1" fmla="*/ 222739 w 3839308"/>
              <a:gd name="connsiteY1" fmla="*/ 68820 h 5072966"/>
              <a:gd name="connsiteX2" fmla="*/ 492370 w 3839308"/>
              <a:gd name="connsiteY2" fmla="*/ 115713 h 5072966"/>
              <a:gd name="connsiteX3" fmla="*/ 750277 w 3839308"/>
              <a:gd name="connsiteY3" fmla="*/ 45375 h 5072966"/>
              <a:gd name="connsiteX4" fmla="*/ 867508 w 3839308"/>
              <a:gd name="connsiteY4" fmla="*/ 80544 h 5072966"/>
              <a:gd name="connsiteX5" fmla="*/ 1019908 w 3839308"/>
              <a:gd name="connsiteY5" fmla="*/ 45375 h 5072966"/>
              <a:gd name="connsiteX6" fmla="*/ 1172308 w 3839308"/>
              <a:gd name="connsiteY6" fmla="*/ 92267 h 5072966"/>
              <a:gd name="connsiteX7" fmla="*/ 1348154 w 3839308"/>
              <a:gd name="connsiteY7" fmla="*/ 80544 h 5072966"/>
              <a:gd name="connsiteX8" fmla="*/ 1524000 w 3839308"/>
              <a:gd name="connsiteY8" fmla="*/ 57098 h 5072966"/>
              <a:gd name="connsiteX9" fmla="*/ 1746738 w 3839308"/>
              <a:gd name="connsiteY9" fmla="*/ 92267 h 5072966"/>
              <a:gd name="connsiteX10" fmla="*/ 2039815 w 3839308"/>
              <a:gd name="connsiteY10" fmla="*/ 68821 h 5072966"/>
              <a:gd name="connsiteX11" fmla="*/ 2203938 w 3839308"/>
              <a:gd name="connsiteY11" fmla="*/ 33651 h 5072966"/>
              <a:gd name="connsiteX12" fmla="*/ 2473569 w 3839308"/>
              <a:gd name="connsiteY12" fmla="*/ 80544 h 5072966"/>
              <a:gd name="connsiteX13" fmla="*/ 2731477 w 3839308"/>
              <a:gd name="connsiteY13" fmla="*/ 21928 h 5072966"/>
              <a:gd name="connsiteX14" fmla="*/ 2942492 w 3839308"/>
              <a:gd name="connsiteY14" fmla="*/ 45375 h 5072966"/>
              <a:gd name="connsiteX15" fmla="*/ 3235569 w 3839308"/>
              <a:gd name="connsiteY15" fmla="*/ 21929 h 5072966"/>
              <a:gd name="connsiteX16" fmla="*/ 3634154 w 3839308"/>
              <a:gd name="connsiteY16" fmla="*/ 21929 h 5072966"/>
              <a:gd name="connsiteX17" fmla="*/ 3839308 w 3839308"/>
              <a:gd name="connsiteY17" fmla="*/ 71751 h 5072966"/>
              <a:gd name="connsiteX18" fmla="*/ 3839308 w 3839308"/>
              <a:gd name="connsiteY18" fmla="*/ 4719951 h 5072966"/>
              <a:gd name="connsiteX19" fmla="*/ 3317630 w 3839308"/>
              <a:gd name="connsiteY19" fmla="*/ 4711157 h 5072966"/>
              <a:gd name="connsiteX20" fmla="*/ 3212123 w 3839308"/>
              <a:gd name="connsiteY20" fmla="*/ 4734605 h 5072966"/>
              <a:gd name="connsiteX21" fmla="*/ 2848707 w 3839308"/>
              <a:gd name="connsiteY21" fmla="*/ 4734605 h 5072966"/>
              <a:gd name="connsiteX22" fmla="*/ 2731476 w 3839308"/>
              <a:gd name="connsiteY22" fmla="*/ 4699435 h 5072966"/>
              <a:gd name="connsiteX23" fmla="*/ 2051538 w 3839308"/>
              <a:gd name="connsiteY23" fmla="*/ 4746328 h 5072966"/>
              <a:gd name="connsiteX24" fmla="*/ 1910861 w 3839308"/>
              <a:gd name="connsiteY24" fmla="*/ 4758050 h 5072966"/>
              <a:gd name="connsiteX25" fmla="*/ 1652954 w 3839308"/>
              <a:gd name="connsiteY25" fmla="*/ 4781498 h 5072966"/>
              <a:gd name="connsiteX26" fmla="*/ 1477108 w 3839308"/>
              <a:gd name="connsiteY26" fmla="*/ 4769773 h 5072966"/>
              <a:gd name="connsiteX27" fmla="*/ 1324708 w 3839308"/>
              <a:gd name="connsiteY27" fmla="*/ 4734605 h 5072966"/>
              <a:gd name="connsiteX28" fmla="*/ 1019908 w 3839308"/>
              <a:gd name="connsiteY28" fmla="*/ 4722882 h 5072966"/>
              <a:gd name="connsiteX29" fmla="*/ 750277 w 3839308"/>
              <a:gd name="connsiteY29" fmla="*/ 4758051 h 5072966"/>
              <a:gd name="connsiteX30" fmla="*/ 468923 w 3839308"/>
              <a:gd name="connsiteY30" fmla="*/ 4722882 h 5072966"/>
              <a:gd name="connsiteX31" fmla="*/ 269631 w 3839308"/>
              <a:gd name="connsiteY31" fmla="*/ 4758052 h 5072966"/>
              <a:gd name="connsiteX32" fmla="*/ 29308 w 3839308"/>
              <a:gd name="connsiteY32" fmla="*/ 4719951 h 5072966"/>
              <a:gd name="connsiteX33" fmla="*/ 0 w 3839308"/>
              <a:gd name="connsiteY33" fmla="*/ 291560 h 5072966"/>
              <a:gd name="connsiteX34" fmla="*/ 29308 w 3839308"/>
              <a:gd name="connsiteY34" fmla="*/ 71751 h 5072966"/>
              <a:gd name="connsiteX0" fmla="*/ 29308 w 3839308"/>
              <a:gd name="connsiteY0" fmla="*/ 71751 h 5079070"/>
              <a:gd name="connsiteX1" fmla="*/ 222739 w 3839308"/>
              <a:gd name="connsiteY1" fmla="*/ 68820 h 5079070"/>
              <a:gd name="connsiteX2" fmla="*/ 492370 w 3839308"/>
              <a:gd name="connsiteY2" fmla="*/ 115713 h 5079070"/>
              <a:gd name="connsiteX3" fmla="*/ 750277 w 3839308"/>
              <a:gd name="connsiteY3" fmla="*/ 45375 h 5079070"/>
              <a:gd name="connsiteX4" fmla="*/ 867508 w 3839308"/>
              <a:gd name="connsiteY4" fmla="*/ 80544 h 5079070"/>
              <a:gd name="connsiteX5" fmla="*/ 1019908 w 3839308"/>
              <a:gd name="connsiteY5" fmla="*/ 45375 h 5079070"/>
              <a:gd name="connsiteX6" fmla="*/ 1172308 w 3839308"/>
              <a:gd name="connsiteY6" fmla="*/ 92267 h 5079070"/>
              <a:gd name="connsiteX7" fmla="*/ 1348154 w 3839308"/>
              <a:gd name="connsiteY7" fmla="*/ 80544 h 5079070"/>
              <a:gd name="connsiteX8" fmla="*/ 1524000 w 3839308"/>
              <a:gd name="connsiteY8" fmla="*/ 57098 h 5079070"/>
              <a:gd name="connsiteX9" fmla="*/ 1746738 w 3839308"/>
              <a:gd name="connsiteY9" fmla="*/ 92267 h 5079070"/>
              <a:gd name="connsiteX10" fmla="*/ 2039815 w 3839308"/>
              <a:gd name="connsiteY10" fmla="*/ 68821 h 5079070"/>
              <a:gd name="connsiteX11" fmla="*/ 2203938 w 3839308"/>
              <a:gd name="connsiteY11" fmla="*/ 33651 h 5079070"/>
              <a:gd name="connsiteX12" fmla="*/ 2473569 w 3839308"/>
              <a:gd name="connsiteY12" fmla="*/ 80544 h 5079070"/>
              <a:gd name="connsiteX13" fmla="*/ 2731477 w 3839308"/>
              <a:gd name="connsiteY13" fmla="*/ 21928 h 5079070"/>
              <a:gd name="connsiteX14" fmla="*/ 2942492 w 3839308"/>
              <a:gd name="connsiteY14" fmla="*/ 45375 h 5079070"/>
              <a:gd name="connsiteX15" fmla="*/ 3235569 w 3839308"/>
              <a:gd name="connsiteY15" fmla="*/ 21929 h 5079070"/>
              <a:gd name="connsiteX16" fmla="*/ 3634154 w 3839308"/>
              <a:gd name="connsiteY16" fmla="*/ 21929 h 5079070"/>
              <a:gd name="connsiteX17" fmla="*/ 3839308 w 3839308"/>
              <a:gd name="connsiteY17" fmla="*/ 71751 h 5079070"/>
              <a:gd name="connsiteX18" fmla="*/ 3839308 w 3839308"/>
              <a:gd name="connsiteY18" fmla="*/ 4719951 h 5079070"/>
              <a:gd name="connsiteX19" fmla="*/ 3563815 w 3839308"/>
              <a:gd name="connsiteY19" fmla="*/ 4734604 h 5079070"/>
              <a:gd name="connsiteX20" fmla="*/ 3317630 w 3839308"/>
              <a:gd name="connsiteY20" fmla="*/ 4711157 h 5079070"/>
              <a:gd name="connsiteX21" fmla="*/ 3212123 w 3839308"/>
              <a:gd name="connsiteY21" fmla="*/ 4734605 h 5079070"/>
              <a:gd name="connsiteX22" fmla="*/ 2848707 w 3839308"/>
              <a:gd name="connsiteY22" fmla="*/ 4734605 h 5079070"/>
              <a:gd name="connsiteX23" fmla="*/ 2731476 w 3839308"/>
              <a:gd name="connsiteY23" fmla="*/ 4699435 h 5079070"/>
              <a:gd name="connsiteX24" fmla="*/ 2051538 w 3839308"/>
              <a:gd name="connsiteY24" fmla="*/ 4746328 h 5079070"/>
              <a:gd name="connsiteX25" fmla="*/ 1910861 w 3839308"/>
              <a:gd name="connsiteY25" fmla="*/ 4758050 h 5079070"/>
              <a:gd name="connsiteX26" fmla="*/ 1652954 w 3839308"/>
              <a:gd name="connsiteY26" fmla="*/ 4781498 h 5079070"/>
              <a:gd name="connsiteX27" fmla="*/ 1477108 w 3839308"/>
              <a:gd name="connsiteY27" fmla="*/ 4769773 h 5079070"/>
              <a:gd name="connsiteX28" fmla="*/ 1324708 w 3839308"/>
              <a:gd name="connsiteY28" fmla="*/ 4734605 h 5079070"/>
              <a:gd name="connsiteX29" fmla="*/ 1019908 w 3839308"/>
              <a:gd name="connsiteY29" fmla="*/ 4722882 h 5079070"/>
              <a:gd name="connsiteX30" fmla="*/ 750277 w 3839308"/>
              <a:gd name="connsiteY30" fmla="*/ 4758051 h 5079070"/>
              <a:gd name="connsiteX31" fmla="*/ 468923 w 3839308"/>
              <a:gd name="connsiteY31" fmla="*/ 4722882 h 5079070"/>
              <a:gd name="connsiteX32" fmla="*/ 269631 w 3839308"/>
              <a:gd name="connsiteY32" fmla="*/ 4758052 h 5079070"/>
              <a:gd name="connsiteX33" fmla="*/ 29308 w 3839308"/>
              <a:gd name="connsiteY33" fmla="*/ 4719951 h 5079070"/>
              <a:gd name="connsiteX34" fmla="*/ 0 w 3839308"/>
              <a:gd name="connsiteY34" fmla="*/ 291560 h 5079070"/>
              <a:gd name="connsiteX35" fmla="*/ 29308 w 3839308"/>
              <a:gd name="connsiteY35" fmla="*/ 71751 h 5079070"/>
              <a:gd name="connsiteX0" fmla="*/ 29308 w 3839308"/>
              <a:gd name="connsiteY0" fmla="*/ 71751 h 4781857"/>
              <a:gd name="connsiteX1" fmla="*/ 222739 w 3839308"/>
              <a:gd name="connsiteY1" fmla="*/ 68820 h 4781857"/>
              <a:gd name="connsiteX2" fmla="*/ 492370 w 3839308"/>
              <a:gd name="connsiteY2" fmla="*/ 115713 h 4781857"/>
              <a:gd name="connsiteX3" fmla="*/ 750277 w 3839308"/>
              <a:gd name="connsiteY3" fmla="*/ 45375 h 4781857"/>
              <a:gd name="connsiteX4" fmla="*/ 867508 w 3839308"/>
              <a:gd name="connsiteY4" fmla="*/ 80544 h 4781857"/>
              <a:gd name="connsiteX5" fmla="*/ 1019908 w 3839308"/>
              <a:gd name="connsiteY5" fmla="*/ 45375 h 4781857"/>
              <a:gd name="connsiteX6" fmla="*/ 1172308 w 3839308"/>
              <a:gd name="connsiteY6" fmla="*/ 92267 h 4781857"/>
              <a:gd name="connsiteX7" fmla="*/ 1348154 w 3839308"/>
              <a:gd name="connsiteY7" fmla="*/ 80544 h 4781857"/>
              <a:gd name="connsiteX8" fmla="*/ 1524000 w 3839308"/>
              <a:gd name="connsiteY8" fmla="*/ 57098 h 4781857"/>
              <a:gd name="connsiteX9" fmla="*/ 1746738 w 3839308"/>
              <a:gd name="connsiteY9" fmla="*/ 92267 h 4781857"/>
              <a:gd name="connsiteX10" fmla="*/ 2039815 w 3839308"/>
              <a:gd name="connsiteY10" fmla="*/ 68821 h 4781857"/>
              <a:gd name="connsiteX11" fmla="*/ 2203938 w 3839308"/>
              <a:gd name="connsiteY11" fmla="*/ 33651 h 4781857"/>
              <a:gd name="connsiteX12" fmla="*/ 2473569 w 3839308"/>
              <a:gd name="connsiteY12" fmla="*/ 80544 h 4781857"/>
              <a:gd name="connsiteX13" fmla="*/ 2731477 w 3839308"/>
              <a:gd name="connsiteY13" fmla="*/ 21928 h 4781857"/>
              <a:gd name="connsiteX14" fmla="*/ 2942492 w 3839308"/>
              <a:gd name="connsiteY14" fmla="*/ 45375 h 4781857"/>
              <a:gd name="connsiteX15" fmla="*/ 3235569 w 3839308"/>
              <a:gd name="connsiteY15" fmla="*/ 21929 h 4781857"/>
              <a:gd name="connsiteX16" fmla="*/ 3634154 w 3839308"/>
              <a:gd name="connsiteY16" fmla="*/ 21929 h 4781857"/>
              <a:gd name="connsiteX17" fmla="*/ 3839308 w 3839308"/>
              <a:gd name="connsiteY17" fmla="*/ 71751 h 4781857"/>
              <a:gd name="connsiteX18" fmla="*/ 3839308 w 3839308"/>
              <a:gd name="connsiteY18" fmla="*/ 4719951 h 4781857"/>
              <a:gd name="connsiteX19" fmla="*/ 3563815 w 3839308"/>
              <a:gd name="connsiteY19" fmla="*/ 4734604 h 4781857"/>
              <a:gd name="connsiteX20" fmla="*/ 3317630 w 3839308"/>
              <a:gd name="connsiteY20" fmla="*/ 4711157 h 4781857"/>
              <a:gd name="connsiteX21" fmla="*/ 3212123 w 3839308"/>
              <a:gd name="connsiteY21" fmla="*/ 4734605 h 4781857"/>
              <a:gd name="connsiteX22" fmla="*/ 2848707 w 3839308"/>
              <a:gd name="connsiteY22" fmla="*/ 4734605 h 4781857"/>
              <a:gd name="connsiteX23" fmla="*/ 2731476 w 3839308"/>
              <a:gd name="connsiteY23" fmla="*/ 4699435 h 4781857"/>
              <a:gd name="connsiteX24" fmla="*/ 2051538 w 3839308"/>
              <a:gd name="connsiteY24" fmla="*/ 4746328 h 4781857"/>
              <a:gd name="connsiteX25" fmla="*/ 1910861 w 3839308"/>
              <a:gd name="connsiteY25" fmla="*/ 4758050 h 4781857"/>
              <a:gd name="connsiteX26" fmla="*/ 1652954 w 3839308"/>
              <a:gd name="connsiteY26" fmla="*/ 4781498 h 4781857"/>
              <a:gd name="connsiteX27" fmla="*/ 1477108 w 3839308"/>
              <a:gd name="connsiteY27" fmla="*/ 4769773 h 4781857"/>
              <a:gd name="connsiteX28" fmla="*/ 1324708 w 3839308"/>
              <a:gd name="connsiteY28" fmla="*/ 4734605 h 4781857"/>
              <a:gd name="connsiteX29" fmla="*/ 1019908 w 3839308"/>
              <a:gd name="connsiteY29" fmla="*/ 4722882 h 4781857"/>
              <a:gd name="connsiteX30" fmla="*/ 750277 w 3839308"/>
              <a:gd name="connsiteY30" fmla="*/ 4758051 h 4781857"/>
              <a:gd name="connsiteX31" fmla="*/ 468923 w 3839308"/>
              <a:gd name="connsiteY31" fmla="*/ 4722882 h 4781857"/>
              <a:gd name="connsiteX32" fmla="*/ 269631 w 3839308"/>
              <a:gd name="connsiteY32" fmla="*/ 4758052 h 4781857"/>
              <a:gd name="connsiteX33" fmla="*/ 29308 w 3839308"/>
              <a:gd name="connsiteY33" fmla="*/ 4719951 h 4781857"/>
              <a:gd name="connsiteX34" fmla="*/ 0 w 3839308"/>
              <a:gd name="connsiteY34" fmla="*/ 291560 h 4781857"/>
              <a:gd name="connsiteX35" fmla="*/ 29308 w 3839308"/>
              <a:gd name="connsiteY35" fmla="*/ 71751 h 4781857"/>
              <a:gd name="connsiteX0" fmla="*/ 29308 w 3839308"/>
              <a:gd name="connsiteY0" fmla="*/ 71751 h 4781857"/>
              <a:gd name="connsiteX1" fmla="*/ 222739 w 3839308"/>
              <a:gd name="connsiteY1" fmla="*/ 68820 h 4781857"/>
              <a:gd name="connsiteX2" fmla="*/ 492370 w 3839308"/>
              <a:gd name="connsiteY2" fmla="*/ 115713 h 4781857"/>
              <a:gd name="connsiteX3" fmla="*/ 750277 w 3839308"/>
              <a:gd name="connsiteY3" fmla="*/ 45375 h 4781857"/>
              <a:gd name="connsiteX4" fmla="*/ 867508 w 3839308"/>
              <a:gd name="connsiteY4" fmla="*/ 80544 h 4781857"/>
              <a:gd name="connsiteX5" fmla="*/ 1019908 w 3839308"/>
              <a:gd name="connsiteY5" fmla="*/ 45375 h 4781857"/>
              <a:gd name="connsiteX6" fmla="*/ 1172308 w 3839308"/>
              <a:gd name="connsiteY6" fmla="*/ 92267 h 4781857"/>
              <a:gd name="connsiteX7" fmla="*/ 1348154 w 3839308"/>
              <a:gd name="connsiteY7" fmla="*/ 80544 h 4781857"/>
              <a:gd name="connsiteX8" fmla="*/ 1524000 w 3839308"/>
              <a:gd name="connsiteY8" fmla="*/ 57098 h 4781857"/>
              <a:gd name="connsiteX9" fmla="*/ 1746738 w 3839308"/>
              <a:gd name="connsiteY9" fmla="*/ 92267 h 4781857"/>
              <a:gd name="connsiteX10" fmla="*/ 2039815 w 3839308"/>
              <a:gd name="connsiteY10" fmla="*/ 68821 h 4781857"/>
              <a:gd name="connsiteX11" fmla="*/ 2203938 w 3839308"/>
              <a:gd name="connsiteY11" fmla="*/ 33651 h 4781857"/>
              <a:gd name="connsiteX12" fmla="*/ 2473569 w 3839308"/>
              <a:gd name="connsiteY12" fmla="*/ 80544 h 4781857"/>
              <a:gd name="connsiteX13" fmla="*/ 2731477 w 3839308"/>
              <a:gd name="connsiteY13" fmla="*/ 21928 h 4781857"/>
              <a:gd name="connsiteX14" fmla="*/ 2942492 w 3839308"/>
              <a:gd name="connsiteY14" fmla="*/ 45375 h 4781857"/>
              <a:gd name="connsiteX15" fmla="*/ 3235569 w 3839308"/>
              <a:gd name="connsiteY15" fmla="*/ 21929 h 4781857"/>
              <a:gd name="connsiteX16" fmla="*/ 3634154 w 3839308"/>
              <a:gd name="connsiteY16" fmla="*/ 21929 h 4781857"/>
              <a:gd name="connsiteX17" fmla="*/ 3839308 w 3839308"/>
              <a:gd name="connsiteY17" fmla="*/ 71751 h 4781857"/>
              <a:gd name="connsiteX18" fmla="*/ 3839308 w 3839308"/>
              <a:gd name="connsiteY18" fmla="*/ 4719951 h 4781857"/>
              <a:gd name="connsiteX19" fmla="*/ 3563815 w 3839308"/>
              <a:gd name="connsiteY19" fmla="*/ 4734604 h 4781857"/>
              <a:gd name="connsiteX20" fmla="*/ 3317630 w 3839308"/>
              <a:gd name="connsiteY20" fmla="*/ 4711157 h 4781857"/>
              <a:gd name="connsiteX21" fmla="*/ 3212123 w 3839308"/>
              <a:gd name="connsiteY21" fmla="*/ 4734605 h 4781857"/>
              <a:gd name="connsiteX22" fmla="*/ 2848707 w 3839308"/>
              <a:gd name="connsiteY22" fmla="*/ 4734605 h 4781857"/>
              <a:gd name="connsiteX23" fmla="*/ 2731476 w 3839308"/>
              <a:gd name="connsiteY23" fmla="*/ 4699435 h 4781857"/>
              <a:gd name="connsiteX24" fmla="*/ 2508738 w 3839308"/>
              <a:gd name="connsiteY24" fmla="*/ 4758051 h 4781857"/>
              <a:gd name="connsiteX25" fmla="*/ 2051538 w 3839308"/>
              <a:gd name="connsiteY25" fmla="*/ 4746328 h 4781857"/>
              <a:gd name="connsiteX26" fmla="*/ 1910861 w 3839308"/>
              <a:gd name="connsiteY26" fmla="*/ 4758050 h 4781857"/>
              <a:gd name="connsiteX27" fmla="*/ 1652954 w 3839308"/>
              <a:gd name="connsiteY27" fmla="*/ 4781498 h 4781857"/>
              <a:gd name="connsiteX28" fmla="*/ 1477108 w 3839308"/>
              <a:gd name="connsiteY28" fmla="*/ 4769773 h 4781857"/>
              <a:gd name="connsiteX29" fmla="*/ 1324708 w 3839308"/>
              <a:gd name="connsiteY29" fmla="*/ 4734605 h 4781857"/>
              <a:gd name="connsiteX30" fmla="*/ 1019908 w 3839308"/>
              <a:gd name="connsiteY30" fmla="*/ 4722882 h 4781857"/>
              <a:gd name="connsiteX31" fmla="*/ 750277 w 3839308"/>
              <a:gd name="connsiteY31" fmla="*/ 4758051 h 4781857"/>
              <a:gd name="connsiteX32" fmla="*/ 468923 w 3839308"/>
              <a:gd name="connsiteY32" fmla="*/ 4722882 h 4781857"/>
              <a:gd name="connsiteX33" fmla="*/ 269631 w 3839308"/>
              <a:gd name="connsiteY33" fmla="*/ 4758052 h 4781857"/>
              <a:gd name="connsiteX34" fmla="*/ 29308 w 3839308"/>
              <a:gd name="connsiteY34" fmla="*/ 4719951 h 4781857"/>
              <a:gd name="connsiteX35" fmla="*/ 0 w 3839308"/>
              <a:gd name="connsiteY35" fmla="*/ 291560 h 4781857"/>
              <a:gd name="connsiteX36" fmla="*/ 29308 w 3839308"/>
              <a:gd name="connsiteY36" fmla="*/ 71751 h 478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9308" h="4781857">
                <a:moveTo>
                  <a:pt x="29308" y="71751"/>
                </a:moveTo>
                <a:lnTo>
                  <a:pt x="222739" y="68820"/>
                </a:lnTo>
                <a:lnTo>
                  <a:pt x="492370" y="115713"/>
                </a:lnTo>
                <a:cubicBezTo>
                  <a:pt x="570524" y="111805"/>
                  <a:pt x="672123" y="49283"/>
                  <a:pt x="750277" y="45375"/>
                </a:cubicBezTo>
                <a:cubicBezTo>
                  <a:pt x="773723" y="49283"/>
                  <a:pt x="844062" y="76636"/>
                  <a:pt x="867508" y="80544"/>
                </a:cubicBezTo>
                <a:cubicBezTo>
                  <a:pt x="894862" y="76636"/>
                  <a:pt x="992554" y="49283"/>
                  <a:pt x="1019908" y="45375"/>
                </a:cubicBezTo>
                <a:cubicBezTo>
                  <a:pt x="1051170" y="45375"/>
                  <a:pt x="1141046" y="92267"/>
                  <a:pt x="1172308" y="92267"/>
                </a:cubicBezTo>
                <a:cubicBezTo>
                  <a:pt x="1219200" y="92267"/>
                  <a:pt x="1301262" y="80544"/>
                  <a:pt x="1348154" y="80544"/>
                </a:cubicBezTo>
                <a:cubicBezTo>
                  <a:pt x="1391139" y="76636"/>
                  <a:pt x="1481015" y="61006"/>
                  <a:pt x="1524000" y="57098"/>
                </a:cubicBezTo>
                <a:cubicBezTo>
                  <a:pt x="1590431" y="61006"/>
                  <a:pt x="1680307" y="88359"/>
                  <a:pt x="1746738" y="92267"/>
                </a:cubicBezTo>
                <a:cubicBezTo>
                  <a:pt x="1801446" y="92267"/>
                  <a:pt x="1985107" y="68821"/>
                  <a:pt x="2039815" y="68821"/>
                </a:cubicBezTo>
                <a:cubicBezTo>
                  <a:pt x="2074984" y="68821"/>
                  <a:pt x="2168769" y="33651"/>
                  <a:pt x="2203938" y="33651"/>
                </a:cubicBezTo>
                <a:cubicBezTo>
                  <a:pt x="2266461" y="41467"/>
                  <a:pt x="2411046" y="72728"/>
                  <a:pt x="2473569" y="80544"/>
                </a:cubicBezTo>
                <a:cubicBezTo>
                  <a:pt x="2551723" y="76636"/>
                  <a:pt x="2653323" y="25836"/>
                  <a:pt x="2731477" y="21928"/>
                </a:cubicBezTo>
                <a:cubicBezTo>
                  <a:pt x="2766646" y="29744"/>
                  <a:pt x="2907323" y="37559"/>
                  <a:pt x="2942492" y="45375"/>
                </a:cubicBezTo>
                <a:cubicBezTo>
                  <a:pt x="3001107" y="45375"/>
                  <a:pt x="3176954" y="21929"/>
                  <a:pt x="3235569" y="21929"/>
                </a:cubicBezTo>
                <a:cubicBezTo>
                  <a:pt x="3350846" y="25837"/>
                  <a:pt x="3533531" y="13625"/>
                  <a:pt x="3634154" y="21929"/>
                </a:cubicBezTo>
                <a:cubicBezTo>
                  <a:pt x="3734777" y="30233"/>
                  <a:pt x="3769947" y="-58667"/>
                  <a:pt x="3839308" y="71751"/>
                </a:cubicBezTo>
                <a:lnTo>
                  <a:pt x="3839308" y="4719951"/>
                </a:lnTo>
                <a:cubicBezTo>
                  <a:pt x="3746500" y="4791754"/>
                  <a:pt x="3650761" y="4736070"/>
                  <a:pt x="3563815" y="4734604"/>
                </a:cubicBezTo>
                <a:cubicBezTo>
                  <a:pt x="3476869" y="4733138"/>
                  <a:pt x="3364522" y="4732649"/>
                  <a:pt x="3317630" y="4711157"/>
                </a:cubicBezTo>
                <a:cubicBezTo>
                  <a:pt x="3270738" y="4689665"/>
                  <a:pt x="3302000" y="4758051"/>
                  <a:pt x="3212123" y="4734605"/>
                </a:cubicBezTo>
                <a:cubicBezTo>
                  <a:pt x="3122246" y="4711159"/>
                  <a:pt x="2911230" y="4760005"/>
                  <a:pt x="2848707" y="4734605"/>
                </a:cubicBezTo>
                <a:cubicBezTo>
                  <a:pt x="2786184" y="4709205"/>
                  <a:pt x="2809630" y="4703343"/>
                  <a:pt x="2731476" y="4699435"/>
                </a:cubicBezTo>
                <a:cubicBezTo>
                  <a:pt x="2653322" y="4695527"/>
                  <a:pt x="2622061" y="4750236"/>
                  <a:pt x="2508738" y="4758051"/>
                </a:cubicBezTo>
                <a:cubicBezTo>
                  <a:pt x="2395415" y="4765866"/>
                  <a:pt x="2129692" y="4738513"/>
                  <a:pt x="2051538" y="4746328"/>
                </a:cubicBezTo>
                <a:cubicBezTo>
                  <a:pt x="1973384" y="4754143"/>
                  <a:pt x="1990969" y="4760004"/>
                  <a:pt x="1910861" y="4758050"/>
                </a:cubicBezTo>
                <a:cubicBezTo>
                  <a:pt x="1830753" y="4756096"/>
                  <a:pt x="1721339" y="4785406"/>
                  <a:pt x="1652954" y="4781498"/>
                </a:cubicBezTo>
                <a:cubicBezTo>
                  <a:pt x="1584570" y="4777590"/>
                  <a:pt x="1533769" y="4767819"/>
                  <a:pt x="1477108" y="4769773"/>
                </a:cubicBezTo>
                <a:cubicBezTo>
                  <a:pt x="1420447" y="4771727"/>
                  <a:pt x="1432169" y="4742420"/>
                  <a:pt x="1324708" y="4734605"/>
                </a:cubicBezTo>
                <a:cubicBezTo>
                  <a:pt x="1217247" y="4726790"/>
                  <a:pt x="1103923" y="4722882"/>
                  <a:pt x="1019908" y="4722882"/>
                </a:cubicBezTo>
                <a:cubicBezTo>
                  <a:pt x="935893" y="4722882"/>
                  <a:pt x="824523" y="4761959"/>
                  <a:pt x="750277" y="4758051"/>
                </a:cubicBezTo>
                <a:lnTo>
                  <a:pt x="468923" y="4722882"/>
                </a:lnTo>
                <a:lnTo>
                  <a:pt x="269631" y="4758052"/>
                </a:lnTo>
                <a:lnTo>
                  <a:pt x="29308" y="4719951"/>
                </a:lnTo>
                <a:cubicBezTo>
                  <a:pt x="27354" y="3228190"/>
                  <a:pt x="1954" y="1783321"/>
                  <a:pt x="0" y="291560"/>
                </a:cubicBezTo>
                <a:lnTo>
                  <a:pt x="29308" y="71751"/>
                </a:lnTo>
                <a:close/>
              </a:path>
            </a:pathLst>
          </a:custGeo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0555" y="5458326"/>
            <a:ext cx="3070818" cy="311277"/>
          </a:xfrm>
          <a:custGeom>
            <a:avLst/>
            <a:gdLst/>
            <a:ahLst/>
            <a:cxnLst/>
            <a:rect l="l" t="t" r="r" b="b"/>
            <a:pathLst>
              <a:path w="3070818" h="311277">
                <a:moveTo>
                  <a:pt x="0" y="0"/>
                </a:moveTo>
                <a:lnTo>
                  <a:pt x="3070818" y="0"/>
                </a:lnTo>
                <a:lnTo>
                  <a:pt x="3070818" y="311277"/>
                </a:lnTo>
                <a:cubicBezTo>
                  <a:pt x="2757799" y="222024"/>
                  <a:pt x="2187281" y="162735"/>
                  <a:pt x="1535409" y="162735"/>
                </a:cubicBezTo>
                <a:cubicBezTo>
                  <a:pt x="883537" y="162735"/>
                  <a:pt x="313019" y="222024"/>
                  <a:pt x="0" y="311277"/>
                </a:cubicBez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05" y="1315048"/>
            <a:ext cx="3108919" cy="41452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1000">
                <a:schemeClr val="bg1">
                  <a:alpha val="70000"/>
                </a:schemeClr>
              </a:gs>
              <a:gs pos="29000">
                <a:schemeClr val="bg1">
                  <a:alpha val="82000"/>
                </a:schemeClr>
              </a:gs>
              <a:gs pos="0">
                <a:srgbClr val="30321E">
                  <a:alpha val="70000"/>
                </a:srgbClr>
              </a:gs>
              <a:gs pos="100000">
                <a:srgbClr val="4E513D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6303"/>
      </p:ext>
    </p:extLst>
  </p:cSld>
  <p:clrMapOvr>
    <a:masterClrMapping/>
  </p:clrMapOvr>
</p:sld>
</file>

<file path=ppt/theme/theme1.xml><?xml version="1.0" encoding="utf-8"?>
<a:theme xmlns:a="http://schemas.openxmlformats.org/drawingml/2006/main" name="Terberg_TornBorder_TP1018814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5BD61C-97E9-465C-BABD-180FAA31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具有纹理背景且边框带有手撕效果的图片</Template>
  <TotalTime>2</TotalTime>
  <Words>1860</Words>
  <Application>Microsoft Office PowerPoint</Application>
  <PresentationFormat>全屏显示(4:3)</PresentationFormat>
  <Paragraphs>121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宋体</vt:lpstr>
      <vt:lpstr>Arial</vt:lpstr>
      <vt:lpstr>Calibri</vt:lpstr>
      <vt:lpstr>Terberg_TornBorder_TP101881410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程科</dc:creator>
  <cp:keywords/>
  <cp:lastModifiedBy>程科</cp:lastModifiedBy>
  <cp:revision>1</cp:revision>
  <dcterms:created xsi:type="dcterms:W3CDTF">2014-05-04T03:10:18Z</dcterms:created>
  <dcterms:modified xsi:type="dcterms:W3CDTF">2014-05-04T03:12:41Z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TC018814139991</vt:lpwstr>
  </property>
</Properties>
</file>