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41LpFnj70cM1NVGdK1OIRIbeb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8"/>
    <p:restoredTop sz="94674"/>
  </p:normalViewPr>
  <p:slideViewPr>
    <p:cSldViewPr snapToGrid="0">
      <p:cViewPr>
        <p:scale>
          <a:sx n="56" d="100"/>
          <a:sy n="56" d="100"/>
        </p:scale>
        <p:origin x="-2318" y="-2510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01863" y="698500"/>
            <a:ext cx="261620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620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4800" y="20726400"/>
            <a:ext cx="19202401" cy="9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lvl="0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646766" y="8259237"/>
            <a:ext cx="24138468" cy="24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370234" y="13982705"/>
            <a:ext cx="31208133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202767" y="8039105"/>
            <a:ext cx="31208133" cy="1805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/>
              <a:buNone/>
              <a:defRPr sz="16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b" anchorCtr="0">
            <a:normAutofit/>
          </a:bodyPr>
          <a:lstStyle>
            <a:lvl1pPr marL="457200" lvl="0" indent="-2286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71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9398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marL="1828800" lvl="3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marL="2286000" lvl="4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marL="2743200" lvl="5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3944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9398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marL="1828800" lvl="3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marL="2286000" lvl="4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marL="2743200" lvl="5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b" anchorCtr="0">
            <a:normAutofit/>
          </a:bodyPr>
          <a:lstStyle>
            <a:lvl1pPr marL="457200" lvl="0" indent="-228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1pPr>
            <a:lvl2pPr marL="914400" lvl="1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2pPr>
            <a:lvl3pPr marL="1371600" lvl="2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371600" y="11599333"/>
            <a:ext cx="12120564" cy="2107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marL="914400" lvl="1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marL="1371600" lvl="2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marL="1828800" lvl="3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marL="2286000" lvl="4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marL="2743200" lvl="5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3935077" y="8187269"/>
            <a:ext cx="12125326" cy="34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b" anchorCtr="0">
            <a:normAutofit/>
          </a:bodyPr>
          <a:lstStyle>
            <a:lvl1pPr marL="457200" lvl="0" indent="-228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1pPr>
            <a:lvl2pPr marL="914400" lvl="1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2pPr>
            <a:lvl3pPr marL="1371600" lvl="2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3935077" y="11599333"/>
            <a:ext cx="12125326" cy="2107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marL="914400" lvl="1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marL="1371600" lvl="2" indent="-685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marL="1828800" lvl="3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marL="2286000" lvl="4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marL="2743200" lvl="5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0725150" y="1456269"/>
            <a:ext cx="15335250" cy="3121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398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–"/>
              <a:defRPr sz="11200"/>
            </a:lvl2pPr>
            <a:lvl3pPr marL="1371600" lvl="2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marL="2286000" lvl="4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marL="2743200" lvl="5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marL="3200400" lvl="6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marL="3657600" lvl="7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marL="4114800" lvl="8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371602" y="7653869"/>
            <a:ext cx="9024939" cy="2501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2286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marL="3200400" lvl="6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marL="3657600" lvl="7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marL="4114800" lvl="8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R="0" lvl="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376864" y="28625803"/>
            <a:ext cx="16459200" cy="429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2286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marL="3200400" lvl="6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marL="3657600" lvl="7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marL="4114800" lvl="8" indent="-228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6517600" y="0"/>
            <a:ext cx="914400" cy="36576001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" y="0"/>
            <a:ext cx="914400" cy="36576001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2"/>
            <a:ext cx="27353428" cy="2538304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spcFirstLastPara="1" wrap="square" lIns="91425" tIns="274300" rIns="91425" bIns="27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</a:rPr>
              <a:t>Animations in Stress Learning Content</a:t>
            </a:r>
            <a:r>
              <a:rPr lang="en-US" sz="5400" b="1" i="0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400" b="1" i="0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 Poster</a:t>
            </a:r>
            <a:endParaRPr sz="3200" b="0" i="0" u="none" strike="noStrike" cap="none" baseline="30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Jincheng Li,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Ruxin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Zhang, Jia Fu,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Wenlin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Li,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Ruichao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Wang,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Xiaomu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Dong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12155"/>
            <a:ext cx="210766" cy="116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25" tIns="52150" rIns="104325" bIns="521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75159" y="19177959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474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Difficulties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0" y="35375849"/>
            <a:ext cx="27433200" cy="1200300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57800" y="20067985"/>
            <a:ext cx="9884100" cy="354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3425" tIns="46700" rIns="93425" bIns="46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experience in JavaScript especially in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StepStone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environment is sandboxed in an “iframe” element which caused various sizing and loading problems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staging environment (FTP server and staging URL) was shared across multiple developers, so only one developer could test their app at a time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deploy our mini apps, the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StepStone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developers had to manually embed them into the slides in production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84159" y="2700528"/>
            <a:ext cx="10058400" cy="804672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474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034150" y="3631900"/>
            <a:ext cx="10058400" cy="3001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3425" tIns="0" rIns="93425" bIns="46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of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Veterinary medicine &amp; Biomedical sciences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Texas A&amp;M University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health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curriculum which aims at providing basic biology knowledge through a series of online courses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focus is on the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Stress Module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our main goal is to program mini app animations for interactive student learning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006906" y="6900991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Objectives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2184532" y="2700528"/>
            <a:ext cx="142647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474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Stepstone Environment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2210925" y="3723325"/>
            <a:ext cx="14059500" cy="4518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3425" tIns="46700" rIns="93425" bIns="46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StepStone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web-based tool designed for educators without special technical or programming experience so they can create engaging, educational content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path-building environment offers ways to make content paths, embed pictures, videos, questions and answers, etc., but does not provide support for more complex animations or games.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Mini-apps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custom implementations of these animations, need to be manually embedded into the slides and cannot interact with any built in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StepStone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events and UI.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development process for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StepStone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your local machine to the production URL includes: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mini-app in local development,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staging area which replicates the production environment (an FTP server and URL for viewing), production path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Stepstone provided tools, and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mini app in production.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9011606" y="25418497"/>
            <a:ext cx="73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474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Steps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990600" y="25408127"/>
            <a:ext cx="16966970" cy="815041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474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061400" y="7827213"/>
            <a:ext cx="10058400" cy="404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3425" tIns="46700" rIns="93425" bIns="46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various Stress Module slides more interactive and engaging for students to enhance their learning experience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Polish the legacy code of previous group to make it bug free and improve the user experience of the customers.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each animation, or mini-app, to be browser compatible, mobile-friendly, heavily tested, and deployed to production in the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StepStone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environment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mini-apps to be reusable for future slides and animations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034159" y="12473684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474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2108332" y="12602478"/>
            <a:ext cx="142647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474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Mini-app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066800" y="30208727"/>
            <a:ext cx="16967100" cy="8151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474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088550" y="31246850"/>
            <a:ext cx="16923600" cy="374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3425" tIns="46700" rIns="93425" bIns="46700" anchor="t" anchorCtr="0">
            <a:noAutofit/>
          </a:bodyPr>
          <a:lstStyle/>
          <a:p>
            <a:pPr marL="457200" lvl="0" indent="-406400">
              <a:spcBef>
                <a:spcPts val="600"/>
              </a:spcBef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zh-CN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vital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importance,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team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customer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project. </a:t>
            </a:r>
          </a:p>
          <a:p>
            <a:pPr marL="457200" indent="-406400">
              <a:spcBef>
                <a:spcPts val="600"/>
              </a:spcBef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teams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</a:t>
            </a:r>
            <a:r>
              <a:rPr lang="en-US" altLang="zh-C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indent="-406400">
              <a:spcBef>
                <a:spcPts val="600"/>
              </a:spcBef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stories.</a:t>
            </a:r>
          </a:p>
          <a:p>
            <a:pPr marL="457200" indent="-406400">
              <a:spcBef>
                <a:spcPts val="600"/>
              </a:spcBef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development environment that simulates the production environment helps ensure deployments go as smoothly as possible and minimizes debugging in production. </a:t>
            </a:r>
          </a:p>
          <a:p>
            <a:pPr marL="457200" indent="-406400">
              <a:spcBef>
                <a:spcPts val="600"/>
              </a:spcBef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phases of </a:t>
            </a:r>
            <a:r>
              <a:rPr lang="en-US" altLang="zh-C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zh-C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altLang="zh-C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the hardest part of the development process.</a:t>
            </a:r>
          </a:p>
          <a:p>
            <a:pPr marL="457200" indent="-406400">
              <a:spcBef>
                <a:spcPts val="600"/>
              </a:spcBef>
              <a:buClr>
                <a:schemeClr val="dk1"/>
              </a:buClr>
              <a:buSzPts val="2800"/>
              <a:buFont typeface="Calibri"/>
              <a:buChar char="⬥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9121100" y="26419475"/>
            <a:ext cx="7139400" cy="8718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⬥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These animations </a:t>
            </a:r>
            <a:r>
              <a:rPr lang="en-US" altLang="zh-CN" sz="2800" dirty="0"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zh-CN" alt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reusable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by other Stepstone modules with minimal changes to code and content</a:t>
            </a:r>
            <a:r>
              <a:rPr lang="en-US" altLang="zh-CN" sz="2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406400">
              <a:buSzPts val="2800"/>
              <a:buFont typeface="Calibri"/>
              <a:buChar char="⬥"/>
            </a:pPr>
            <a:r>
              <a:rPr lang="en-US" altLang="zh-CN" sz="2800" dirty="0">
                <a:latin typeface="Calibri"/>
                <a:ea typeface="Calibri"/>
                <a:cs typeface="Calibri"/>
                <a:sym typeface="Calibri"/>
              </a:rPr>
              <a:t>Every Stepstone module has the potential to benefit from the use of these apps or the integration of new ones, and teams are already gradually implementing them for various modules.</a:t>
            </a:r>
          </a:p>
          <a:p>
            <a:pPr marL="457200" lvl="0" indent="-406400">
              <a:buSzPts val="2800"/>
              <a:buFont typeface="Calibri"/>
              <a:buChar char="⬥"/>
            </a:pPr>
            <a:r>
              <a:rPr lang="en-US" altLang="zh-CN" sz="2800" dirty="0">
                <a:latin typeface="Calibri"/>
                <a:ea typeface="Calibri"/>
                <a:cs typeface="Calibri"/>
                <a:sym typeface="Calibri"/>
              </a:rPr>
              <a:t>Stepstone needs an automated process of placing the finished mini-apps in production by each individual developer to enable faster turn-around during iterations.</a:t>
            </a:r>
          </a:p>
          <a:p>
            <a:pPr marL="457200" indent="-406400">
              <a:buSzPts val="2800"/>
              <a:buFont typeface="Calibri"/>
              <a:buChar char="⬥"/>
            </a:pPr>
            <a:r>
              <a:rPr lang="en-US" altLang="zh-CN" sz="2800" dirty="0">
                <a:latin typeface="Calibri"/>
                <a:ea typeface="Calibri"/>
                <a:cs typeface="Calibri"/>
                <a:sym typeface="Calibri"/>
              </a:rPr>
              <a:t>Adding support for interaction between Stepstone and the mini-apps to allow Stepstone do declare dynamic content and allow the mini-app interactions to prevent progress through the module steps.</a:t>
            </a:r>
          </a:p>
          <a:p>
            <a:pPr marL="50800" lvl="0">
              <a:buSzPts val="2800"/>
            </a:pPr>
            <a:endParaRPr lang="en-US" altLang="zh-CN"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062300" y="13407075"/>
            <a:ext cx="9884100" cy="55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3425" tIns="46700" rIns="93425" bIns="46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development process followed the                                   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with 3 iterations,                                           each spanning a one-week period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consisted of Product Owner                                 (Jincheng Li), Scrum Master (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Xiaomu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Dong),                                 and four other developers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weekly basis, the team had a zoom meeting with the teaching assistant to report our progress and address our problems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iteration, the team met with our customer to update and receive feedback on progress. We used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drive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use stories, </a:t>
            </a: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Wechat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constant communication,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team and customer meetings, and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version control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425" y="8365663"/>
            <a:ext cx="14188501" cy="374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12346508" y="15970079"/>
            <a:ext cx="54678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Drag and Drop Animation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034100" y="26409100"/>
            <a:ext cx="16923600" cy="35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3425" tIns="46700" rIns="93425" bIns="46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completed and deployed the slides requires user interaction animation: Hangman (slide 20),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(slide 12, 42), Drag and Drop (slide 24,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54,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66),  and Word Selection (slide 33).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animations are currently in production in their respective slide numbers  within the Stress Module.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completed user stories are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with most browsers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(Chrome, Edge, Firefox, Safari).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completed user stories are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screen compatible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except for Drag and Drop (slide 24,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54,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66).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tests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cases were written for all completed user stories to ensure future reusability and development.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work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Stepstone environment and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documented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detail for future teams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" descr="Github Logo - Free social media ic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781" y="13509034"/>
            <a:ext cx="1116175" cy="11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 descr="Zoom Icon | Papirus Apps Iconset | Papirus Development Team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5900" y="14887889"/>
            <a:ext cx="1256125" cy="12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12108324" y="13677501"/>
            <a:ext cx="13856825" cy="1867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3425" tIns="46700" rIns="93425" bIns="46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mini-app was built with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JavaScript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342900" indent="-342900"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is conducted both locally and in Stepstone environment</a:t>
            </a:r>
          </a:p>
          <a:p>
            <a:pPr marL="342900" indent="-342900"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group member is assigned a user story to finish, and the product owner is responsible for the test in Stepstone environment and giving feedback and revise suggestions</a:t>
            </a:r>
          </a:p>
        </p:txBody>
      </p:sp>
      <p:pic>
        <p:nvPicPr>
          <p:cNvPr id="135" name="Google Shape;13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388" y="219638"/>
            <a:ext cx="2143125" cy="2143125"/>
          </a:xfrm>
          <a:prstGeom prst="rect">
            <a:avLst/>
          </a:prstGeom>
          <a:noFill/>
          <a:ln>
            <a:noFill/>
          </a:ln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2C712-C37A-4367-BA46-56E8BA7F3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8867" y="13549580"/>
            <a:ext cx="1232151" cy="975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00EC7-7565-41C8-AE19-8ADE1367C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7600" y="14876283"/>
            <a:ext cx="1103108" cy="110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26166-606E-4D95-990F-2E8C9D81EF71}"/>
              </a:ext>
            </a:extLst>
          </p:cNvPr>
          <p:cNvSpPr txBox="1"/>
          <p:nvPr/>
        </p:nvSpPr>
        <p:spPr>
          <a:xfrm>
            <a:off x="12184908" y="15482598"/>
            <a:ext cx="6257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the animations designed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BCC48-3294-4DFF-9299-23EEFA7C81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08324" y="16536012"/>
            <a:ext cx="6772275" cy="3823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5D388-45EC-48EC-9A4A-382DC68529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30075" y="21045985"/>
            <a:ext cx="7110467" cy="367577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4355F40A-1FFE-4859-9838-EEBBF3F6DEEC}"/>
              </a:ext>
            </a:extLst>
          </p:cNvPr>
          <p:cNvSpPr/>
          <p:nvPr/>
        </p:nvSpPr>
        <p:spPr>
          <a:xfrm>
            <a:off x="14735176" y="20332335"/>
            <a:ext cx="714375" cy="499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82A0E-BD2B-4541-98C1-4CEA58C7F2F7}"/>
              </a:ext>
            </a:extLst>
          </p:cNvPr>
          <p:cNvSpPr txBox="1"/>
          <p:nvPr/>
        </p:nvSpPr>
        <p:spPr>
          <a:xfrm>
            <a:off x="15585308" y="20302194"/>
            <a:ext cx="2165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drags the correct terms to the boxes</a:t>
            </a:r>
          </a:p>
        </p:txBody>
      </p:sp>
      <p:sp>
        <p:nvSpPr>
          <p:cNvPr id="64" name="Google Shape;117;p1">
            <a:extLst>
              <a:ext uri="{FF2B5EF4-FFF2-40B4-BE49-F238E27FC236}">
                <a16:creationId xmlns:a16="http://schemas.microsoft.com/office/drawing/2014/main" id="{80ECA3F6-7F2F-4DBA-A455-6DE41CF79E13}"/>
              </a:ext>
            </a:extLst>
          </p:cNvPr>
          <p:cNvSpPr txBox="1"/>
          <p:nvPr/>
        </p:nvSpPr>
        <p:spPr>
          <a:xfrm>
            <a:off x="19907857" y="15970079"/>
            <a:ext cx="54678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>
                <a:latin typeface="Calibri"/>
                <a:ea typeface="Calibri"/>
                <a:cs typeface="Calibri"/>
                <a:sym typeface="Calibri"/>
              </a:rPr>
              <a:t>Drag and Connect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Animation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BBFDB2CC-E845-4827-8C87-BCF94183E177}"/>
              </a:ext>
            </a:extLst>
          </p:cNvPr>
          <p:cNvSpPr/>
          <p:nvPr/>
        </p:nvSpPr>
        <p:spPr>
          <a:xfrm>
            <a:off x="21591497" y="19979065"/>
            <a:ext cx="714375" cy="499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9202C9-15F6-417E-91F6-86B029CB81E0}"/>
              </a:ext>
            </a:extLst>
          </p:cNvPr>
          <p:cNvSpPr txBox="1"/>
          <p:nvPr/>
        </p:nvSpPr>
        <p:spPr>
          <a:xfrm>
            <a:off x="22441629" y="19948924"/>
            <a:ext cx="2165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connects the correct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2DDF5-559D-46E9-AC06-08F81EC93A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06656" y="16743883"/>
            <a:ext cx="5284709" cy="2981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B9952-86C2-4FA5-8C8E-8D836580A5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01677" y="21193192"/>
            <a:ext cx="5157079" cy="2977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869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(Tengteng) Zhang</dc:creator>
  <cp:lastModifiedBy>Jincheng Li</cp:lastModifiedBy>
  <cp:revision>17</cp:revision>
  <dcterms:created xsi:type="dcterms:W3CDTF">2006-08-16T00:00:00Z</dcterms:created>
  <dcterms:modified xsi:type="dcterms:W3CDTF">2021-04-28T22:00:13Z</dcterms:modified>
</cp:coreProperties>
</file>