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4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55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7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99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7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8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2837-9336-4BCB-92FE-0C50906AB001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0263-F604-4040-B282-69994BCDB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716730" y="-1290953"/>
            <a:ext cx="12746229" cy="9774014"/>
            <a:chOff x="-716730" y="-1290953"/>
            <a:chExt cx="12746229" cy="977401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6730" y="-1290953"/>
              <a:ext cx="12746229" cy="977401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724786" y="-297163"/>
              <a:ext cx="1112805" cy="29716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19278" y="772117"/>
              <a:ext cx="1781021" cy="35329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99238" y="5664022"/>
              <a:ext cx="9064870" cy="105330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191780" y="8115301"/>
              <a:ext cx="910582" cy="36776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68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239976" y="-566968"/>
            <a:ext cx="5096586" cy="8554644"/>
            <a:chOff x="3239976" y="-566968"/>
            <a:chExt cx="5096586" cy="855464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9976" y="-566968"/>
              <a:ext cx="5096586" cy="855464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388856" y="634822"/>
              <a:ext cx="900546" cy="22167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59195" y="1688123"/>
              <a:ext cx="752320" cy="20586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328138" y="856495"/>
              <a:ext cx="1230924" cy="2689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07369" y="1962461"/>
              <a:ext cx="290146" cy="22167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76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3371861" y="-657827"/>
            <a:ext cx="5096586" cy="8630854"/>
            <a:chOff x="3371861" y="-657827"/>
            <a:chExt cx="5096586" cy="863085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61" y="-657827"/>
              <a:ext cx="5096586" cy="863085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599872" y="1995855"/>
              <a:ext cx="550097" cy="1882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543994" y="474785"/>
              <a:ext cx="2676814" cy="28135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22102" y="1019907"/>
              <a:ext cx="2598705" cy="2549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506088" y="562708"/>
              <a:ext cx="907650" cy="26376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4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438903" y="-285614"/>
            <a:ext cx="5068007" cy="8554644"/>
            <a:chOff x="3438903" y="-285614"/>
            <a:chExt cx="5068007" cy="855464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8903" y="-285614"/>
              <a:ext cx="5068007" cy="855464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631223" y="4396155"/>
              <a:ext cx="747346" cy="20222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671038" y="835269"/>
              <a:ext cx="1274885" cy="24618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555910" y="2031024"/>
              <a:ext cx="822659" cy="2110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804653" y="-891191"/>
            <a:ext cx="6582694" cy="8640381"/>
            <a:chOff x="2804653" y="-891191"/>
            <a:chExt cx="6582694" cy="864038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4653" y="-891191"/>
              <a:ext cx="6582694" cy="864038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001818" y="2253672"/>
              <a:ext cx="1477818" cy="22167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14072" y="1408545"/>
              <a:ext cx="900546" cy="22167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09126" y="193965"/>
              <a:ext cx="4244109" cy="2724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18545" y="646546"/>
              <a:ext cx="323273" cy="26907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814618" y="1223879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184073" y="1840467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724398" y="461879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541818" y="581951"/>
              <a:ext cx="36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寬螢幕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2022-05-06T09:39:44Z</dcterms:created>
  <dcterms:modified xsi:type="dcterms:W3CDTF">2022-05-06T11:16:56Z</dcterms:modified>
</cp:coreProperties>
</file>