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4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55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7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99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7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0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3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85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86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804653" y="-891191"/>
            <a:ext cx="6582694" cy="8640381"/>
            <a:chOff x="2804653" y="-891191"/>
            <a:chExt cx="6582694" cy="864038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4653" y="-891191"/>
              <a:ext cx="6582694" cy="864038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001818" y="2253672"/>
              <a:ext cx="1477818" cy="22167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14072" y="1408545"/>
              <a:ext cx="900546" cy="22167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09126" y="193965"/>
              <a:ext cx="4244109" cy="2724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218545" y="646546"/>
              <a:ext cx="323273" cy="26907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814618" y="1223879"/>
              <a:ext cx="36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184073" y="1840467"/>
              <a:ext cx="36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724398" y="461879"/>
              <a:ext cx="36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541818" y="581951"/>
              <a:ext cx="36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68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2022-05-06T09:39:44Z</dcterms:created>
  <dcterms:modified xsi:type="dcterms:W3CDTF">2022-05-06T09:43:57Z</dcterms:modified>
</cp:coreProperties>
</file>