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6" r:id="rId3"/>
  </p:sldIdLst>
  <p:sldSz cx="4498975" cy="6858000"/>
  <p:notesSz cx="6858000" cy="9313863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75F1"/>
    <a:srgbClr val="5D96D5"/>
    <a:srgbClr val="9CD5F2"/>
    <a:srgbClr val="58B9EA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94660"/>
  </p:normalViewPr>
  <p:slideViewPr>
    <p:cSldViewPr>
      <p:cViewPr>
        <p:scale>
          <a:sx n="152" d="100"/>
          <a:sy n="152" d="100"/>
        </p:scale>
        <p:origin x="-1336" y="1448"/>
      </p:cViewPr>
      <p:guideLst>
        <p:guide orient="horz" pos="2160"/>
        <p:guide pos="14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CAE6F-CEDE-4D60-9E7D-05B23ABB96AA}" type="datetimeFigureOut">
              <a:rPr lang="es-GT" smtClean="0"/>
              <a:pPr/>
              <a:t>18/09/13</a:t>
            </a:fld>
            <a:endParaRPr lang="es-GT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2825" y="698500"/>
            <a:ext cx="22923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88EB-0002-4CCA-8DAE-5165E7D9D597}" type="slidenum">
              <a:rPr lang="es-GT" smtClean="0"/>
              <a:pPr/>
              <a:t>‹Nr.›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243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282825" y="698500"/>
            <a:ext cx="2292350" cy="34925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88EB-0002-4CCA-8DAE-5165E7D9D597}" type="slidenum">
              <a:rPr lang="es-GT" smtClean="0"/>
              <a:pPr/>
              <a:t>1</a:t>
            </a:fld>
            <a:endParaRPr lang="es-G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282825" y="698500"/>
            <a:ext cx="2292350" cy="34925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GT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88EB-0002-4CCA-8DAE-5165E7D9D597}" type="slidenum">
              <a:rPr lang="es-GT" smtClean="0"/>
              <a:pPr/>
              <a:t>2</a:t>
            </a:fld>
            <a:endParaRPr lang="es-G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37424" y="2130429"/>
            <a:ext cx="3824129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74847" y="3886200"/>
            <a:ext cx="314928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36C-118D-4487-AEB9-688E5D026A93}" type="datetimeFigureOut">
              <a:rPr lang="es-GT" smtClean="0"/>
              <a:pPr/>
              <a:t>18/09/13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B1F-FF98-4A58-9D62-22F90E6EE522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36C-118D-4487-AEB9-688E5D026A93}" type="datetimeFigureOut">
              <a:rPr lang="es-GT" smtClean="0"/>
              <a:pPr/>
              <a:t>18/09/13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B1F-FF98-4A58-9D62-22F90E6EE522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261757" y="274642"/>
            <a:ext cx="101227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4950" y="274642"/>
            <a:ext cx="296182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36C-118D-4487-AEB9-688E5D026A93}" type="datetimeFigureOut">
              <a:rPr lang="es-GT" smtClean="0"/>
              <a:pPr/>
              <a:t>18/09/13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B1F-FF98-4A58-9D62-22F90E6EE522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36C-118D-4487-AEB9-688E5D026A93}" type="datetimeFigureOut">
              <a:rPr lang="es-GT" smtClean="0"/>
              <a:pPr/>
              <a:t>18/09/13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B1F-FF98-4A58-9D62-22F90E6EE522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5388" y="4406904"/>
            <a:ext cx="382412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55388" y="2906713"/>
            <a:ext cx="382412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36C-118D-4487-AEB9-688E5D026A93}" type="datetimeFigureOut">
              <a:rPr lang="es-GT" smtClean="0"/>
              <a:pPr/>
              <a:t>18/09/13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B1F-FF98-4A58-9D62-22F90E6EE522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4949" y="1600204"/>
            <a:ext cx="19870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286979" y="1600204"/>
            <a:ext cx="19870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36C-118D-4487-AEB9-688E5D026A93}" type="datetimeFigureOut">
              <a:rPr lang="es-GT" smtClean="0"/>
              <a:pPr/>
              <a:t>18/09/13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B1F-FF98-4A58-9D62-22F90E6EE522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4951" y="1535113"/>
            <a:ext cx="19878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24951" y="2174875"/>
            <a:ext cx="19878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285419" y="1535113"/>
            <a:ext cx="19886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285419" y="2174875"/>
            <a:ext cx="19886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36C-118D-4487-AEB9-688E5D026A93}" type="datetimeFigureOut">
              <a:rPr lang="es-GT" smtClean="0"/>
              <a:pPr/>
              <a:t>18/09/13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B1F-FF98-4A58-9D62-22F90E6EE522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36C-118D-4487-AEB9-688E5D026A93}" type="datetimeFigureOut">
              <a:rPr lang="es-GT" smtClean="0"/>
              <a:pPr/>
              <a:t>18/09/13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B1F-FF98-4A58-9D62-22F90E6EE522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36C-118D-4487-AEB9-688E5D026A93}" type="datetimeFigureOut">
              <a:rPr lang="es-GT" smtClean="0"/>
              <a:pPr/>
              <a:t>18/09/13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B1F-FF98-4A58-9D62-22F90E6EE522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4950" y="273050"/>
            <a:ext cx="14801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58974" y="273054"/>
            <a:ext cx="251505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24950" y="1435103"/>
            <a:ext cx="148013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36C-118D-4487-AEB9-688E5D026A93}" type="datetimeFigureOut">
              <a:rPr lang="es-GT" smtClean="0"/>
              <a:pPr/>
              <a:t>18/09/13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B1F-FF98-4A58-9D62-22F90E6EE522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81831" y="4800600"/>
            <a:ext cx="269938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81831" y="612775"/>
            <a:ext cx="269938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81831" y="5367338"/>
            <a:ext cx="269938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636C-118D-4487-AEB9-688E5D026A93}" type="datetimeFigureOut">
              <a:rPr lang="es-GT" smtClean="0"/>
              <a:pPr/>
              <a:t>18/09/13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B1F-FF98-4A58-9D62-22F90E6EE522}" type="slidenum">
              <a:rPr lang="es-GT" smtClean="0"/>
              <a:pPr/>
              <a:t>‹Nr.›</a:t>
            </a:fld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24950" y="274638"/>
            <a:ext cx="404907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4950" y="1600204"/>
            <a:ext cx="40490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24950" y="6356354"/>
            <a:ext cx="1049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C636C-118D-4487-AEB9-688E5D026A93}" type="datetimeFigureOut">
              <a:rPr lang="es-GT" smtClean="0"/>
              <a:pPr/>
              <a:t>18/09/13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537150" y="6356354"/>
            <a:ext cx="1424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224266" y="6356354"/>
            <a:ext cx="1049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6B1F-FF98-4A58-9D62-22F90E6EE522}" type="slidenum">
              <a:rPr lang="es-GT" smtClean="0"/>
              <a:pPr/>
              <a:t>‹Nr.›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6 Rectángulo"/>
          <p:cNvSpPr/>
          <p:nvPr/>
        </p:nvSpPr>
        <p:spPr>
          <a:xfrm>
            <a:off x="521295" y="273940"/>
            <a:ext cx="3528392" cy="63234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6" name="7 CuadroTexto"/>
          <p:cNvSpPr txBox="1"/>
          <p:nvPr/>
        </p:nvSpPr>
        <p:spPr>
          <a:xfrm>
            <a:off x="449287" y="2996952"/>
            <a:ext cx="367240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GT" sz="500" b="1" dirty="0">
              <a:solidFill>
                <a:schemeClr val="accent3">
                  <a:lumMod val="50000"/>
                </a:schemeClr>
              </a:solidFill>
              <a:latin typeface="Chalkduster"/>
              <a:cs typeface="Chalkduster"/>
            </a:endParaRPr>
          </a:p>
          <a:p>
            <a:pPr algn="ctr"/>
            <a:endParaRPr lang="es-GT" sz="1200" b="1" dirty="0" smtClean="0">
              <a:solidFill>
                <a:schemeClr val="accent3">
                  <a:lumMod val="50000"/>
                </a:schemeClr>
              </a:solidFill>
              <a:latin typeface="Chalkduster"/>
              <a:cs typeface="Chalkduster"/>
            </a:endParaRPr>
          </a:p>
          <a:p>
            <a:pPr algn="ctr"/>
            <a:r>
              <a:rPr lang="es-GT" sz="1200" b="1" dirty="0" smtClean="0">
                <a:solidFill>
                  <a:schemeClr val="accent3">
                    <a:lumMod val="50000"/>
                  </a:schemeClr>
                </a:solidFill>
                <a:latin typeface="Chalkduster"/>
                <a:cs typeface="Chalkduster"/>
              </a:rPr>
              <a:t>Te invitamos a </a:t>
            </a:r>
            <a:r>
              <a:rPr lang="es-ES_tradnl" sz="1200" b="1" dirty="0" smtClean="0">
                <a:solidFill>
                  <a:schemeClr val="accent3">
                    <a:lumMod val="50000"/>
                  </a:schemeClr>
                </a:solidFill>
                <a:latin typeface="Chalkduster"/>
                <a:cs typeface="Chalkduster"/>
              </a:rPr>
              <a:t>celebrar su pronta llegada</a:t>
            </a:r>
          </a:p>
          <a:p>
            <a:pPr algn="ctr"/>
            <a:endParaRPr lang="es-GT" sz="1200" b="1" dirty="0" smtClean="0">
              <a:solidFill>
                <a:schemeClr val="accent3">
                  <a:lumMod val="50000"/>
                </a:schemeClr>
              </a:solidFill>
              <a:latin typeface="Chalkduster"/>
              <a:cs typeface="Chalkduster"/>
            </a:endParaRPr>
          </a:p>
          <a:p>
            <a:pPr algn="ctr"/>
            <a:r>
              <a:rPr lang="es-GT" sz="1200" b="1" dirty="0" smtClean="0">
                <a:solidFill>
                  <a:schemeClr val="accent3">
                    <a:lumMod val="50000"/>
                  </a:schemeClr>
                </a:solidFill>
                <a:latin typeface="Chalkduster"/>
                <a:cs typeface="Chalkduster"/>
              </a:rPr>
              <a:t>Nos acompañas?</a:t>
            </a:r>
            <a:endParaRPr lang="es-GT" sz="1200" b="1" dirty="0">
              <a:solidFill>
                <a:schemeClr val="accent3">
                  <a:lumMod val="5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27" name="16 CuadroTexto"/>
          <p:cNvSpPr txBox="1"/>
          <p:nvPr/>
        </p:nvSpPr>
        <p:spPr>
          <a:xfrm>
            <a:off x="521295" y="4797152"/>
            <a:ext cx="1800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GT"/>
            </a:defPPr>
            <a:lvl1pPr marL="534988" indent="-534988">
              <a:tabLst>
                <a:tab pos="355600" algn="l"/>
              </a:tabLst>
              <a:defRPr sz="800" b="1">
                <a:solidFill>
                  <a:srgbClr val="4F6228"/>
                </a:solidFill>
                <a:latin typeface="Chalkduster"/>
                <a:cs typeface="Chalkduster"/>
              </a:defRPr>
            </a:lvl1pPr>
          </a:lstStyle>
          <a:p>
            <a:r>
              <a:rPr lang="es-GT" dirty="0"/>
              <a:t>Fecha:  sábado </a:t>
            </a:r>
            <a:r>
              <a:rPr lang="es-GT" dirty="0" smtClean="0"/>
              <a:t>28-</a:t>
            </a:r>
            <a:r>
              <a:rPr lang="es-GT" dirty="0"/>
              <a:t>9-13</a:t>
            </a:r>
          </a:p>
          <a:p>
            <a:r>
              <a:rPr lang="es-GT" dirty="0"/>
              <a:t>Hora:   8:00 a.m.</a:t>
            </a:r>
          </a:p>
          <a:p>
            <a:r>
              <a:rPr lang="es-GT" dirty="0"/>
              <a:t>Lugar:  Restaurante La Estancia, Majadas</a:t>
            </a:r>
          </a:p>
          <a:p>
            <a:r>
              <a:rPr lang="es-GT" dirty="0"/>
              <a:t>	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21640">
            <a:off x="1435836" y="974576"/>
            <a:ext cx="1604303" cy="2127988"/>
          </a:xfrm>
          <a:prstGeom prst="rect">
            <a:avLst/>
          </a:prstGeom>
        </p:spPr>
      </p:pic>
      <p:grpSp>
        <p:nvGrpSpPr>
          <p:cNvPr id="29" name="Agrupar 28"/>
          <p:cNvGrpSpPr/>
          <p:nvPr/>
        </p:nvGrpSpPr>
        <p:grpSpPr>
          <a:xfrm>
            <a:off x="2609528" y="4365104"/>
            <a:ext cx="1296143" cy="1728192"/>
            <a:chOff x="6161269" y="2636912"/>
            <a:chExt cx="1296144" cy="1728192"/>
          </a:xfrm>
        </p:grpSpPr>
        <p:sp>
          <p:nvSpPr>
            <p:cNvPr id="30" name="32 Rectángulo"/>
            <p:cNvSpPr/>
            <p:nvPr/>
          </p:nvSpPr>
          <p:spPr>
            <a:xfrm rot="5400000">
              <a:off x="5945245" y="2852936"/>
              <a:ext cx="1728192" cy="12961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8183" y="3038700"/>
              <a:ext cx="581157" cy="770862"/>
            </a:xfrm>
            <a:prstGeom prst="rect">
              <a:avLst/>
            </a:prstGeom>
          </p:spPr>
        </p:pic>
        <p:sp>
          <p:nvSpPr>
            <p:cNvPr id="32" name="1 Título"/>
            <p:cNvSpPr txBox="1">
              <a:spLocks/>
            </p:cNvSpPr>
            <p:nvPr/>
          </p:nvSpPr>
          <p:spPr>
            <a:xfrm>
              <a:off x="6233277" y="2817016"/>
              <a:ext cx="1224136" cy="14040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GT" sz="1200" b="1" dirty="0">
                  <a:solidFill>
                    <a:srgbClr val="4F6228"/>
                  </a:solidFill>
                  <a:latin typeface="Apple Chancery"/>
                  <a:cs typeface="Apple Chancery"/>
                </a:rPr>
                <a:t>Gracias por </a:t>
              </a:r>
              <a:r>
                <a:rPr lang="es-GT" sz="1200" b="1" dirty="0" smtClean="0">
                  <a:solidFill>
                    <a:srgbClr val="4F6228"/>
                  </a:solidFill>
                  <a:latin typeface="Apple Chancery"/>
                  <a:cs typeface="Apple Chancery"/>
                </a:rPr>
                <a:t>tu </a:t>
              </a:r>
              <a:r>
                <a:rPr lang="es-GT" sz="1200" b="1" dirty="0">
                  <a:solidFill>
                    <a:srgbClr val="4F6228"/>
                  </a:solidFill>
                  <a:latin typeface="Apple Chancery"/>
                  <a:cs typeface="Apple Chancery"/>
                </a:rPr>
                <a:t>Obsequio </a:t>
              </a:r>
              <a:r>
                <a:rPr kumimoji="0" lang="es-GT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E75F1"/>
                  </a:solidFill>
                  <a:effectLst/>
                  <a:uLnTx/>
                  <a:uFillTx/>
                  <a:latin typeface="AR CENA" pitchFamily="2" charset="0"/>
                  <a:ea typeface="+mj-ea"/>
                  <a:cs typeface="+mj-cs"/>
                </a:rPr>
                <a:t/>
              </a:r>
              <a:br>
                <a:rPr kumimoji="0" lang="es-GT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E75F1"/>
                  </a:solidFill>
                  <a:effectLst/>
                  <a:uLnTx/>
                  <a:uFillTx/>
                  <a:latin typeface="AR CENA" pitchFamily="2" charset="0"/>
                  <a:ea typeface="+mj-ea"/>
                  <a:cs typeface="+mj-cs"/>
                </a:rPr>
              </a:br>
              <a:endParaRPr kumimoji="0" lang="es-GT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75F1"/>
                </a:solidFill>
                <a:effectLst/>
                <a:uLnTx/>
                <a:uFillTx/>
                <a:latin typeface="AR CENA" pitchFamily="2" charset="0"/>
                <a:ea typeface="+mj-ea"/>
                <a:cs typeface="+mj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GT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75F1"/>
                </a:solidFill>
                <a:effectLst/>
                <a:uLnTx/>
                <a:uFillTx/>
                <a:latin typeface="AR CENA" pitchFamily="2" charset="0"/>
                <a:ea typeface="+mj-ea"/>
                <a:cs typeface="+mj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GT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75F1"/>
                </a:solidFill>
                <a:effectLst/>
                <a:uLnTx/>
                <a:uFillTx/>
                <a:latin typeface="AR CENA" pitchFamily="2" charset="0"/>
                <a:ea typeface="+mj-ea"/>
                <a:cs typeface="+mj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GT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E75F1"/>
                  </a:solidFill>
                  <a:effectLst/>
                  <a:uLnTx/>
                  <a:uFillTx/>
                  <a:latin typeface="AR CENA" pitchFamily="2" charset="0"/>
                  <a:ea typeface="+mj-ea"/>
                  <a:cs typeface="+mj-cs"/>
                </a:rPr>
                <a:t/>
              </a:r>
              <a:br>
                <a:rPr kumimoji="0" lang="es-GT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E75F1"/>
                  </a:solidFill>
                  <a:effectLst/>
                  <a:uLnTx/>
                  <a:uFillTx/>
                  <a:latin typeface="AR CENA" pitchFamily="2" charset="0"/>
                  <a:ea typeface="+mj-ea"/>
                  <a:cs typeface="+mj-cs"/>
                </a:rPr>
              </a:br>
              <a:r>
                <a:rPr kumimoji="0" lang="es-GT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Chalkduster"/>
                  <a:ea typeface="+mj-ea"/>
                  <a:cs typeface="Chalkduster"/>
                </a:rPr>
                <a:t>Pañales Pampers </a:t>
              </a:r>
              <a:br>
                <a:rPr kumimoji="0" lang="es-GT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Chalkduster"/>
                  <a:ea typeface="+mj-ea"/>
                  <a:cs typeface="Chalkduster"/>
                </a:rPr>
              </a:br>
              <a:r>
                <a:rPr kumimoji="0" lang="es-GT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Chalkduster"/>
                  <a:ea typeface="+mj-ea"/>
                  <a:cs typeface="Chalkduster"/>
                </a:rPr>
                <a:t>o Huggies rojo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GT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Chalkduster"/>
                  <a:ea typeface="+mj-ea"/>
                  <a:cs typeface="Chalkduster"/>
                </a:rPr>
                <a:t>talla “M”</a:t>
              </a:r>
              <a:br>
                <a:rPr kumimoji="0" lang="es-GT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Chalkduster"/>
                  <a:ea typeface="+mj-ea"/>
                  <a:cs typeface="Chalkduster"/>
                </a:rPr>
              </a:br>
              <a:endParaRPr kumimoji="0" lang="es-GT" sz="9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halkduster"/>
                <a:ea typeface="+mj-ea"/>
                <a:cs typeface="Chalkduster"/>
              </a:endParaRPr>
            </a:p>
          </p:txBody>
        </p:sp>
      </p:grpSp>
      <p:sp>
        <p:nvSpPr>
          <p:cNvPr id="33" name="16 CuadroTexto"/>
          <p:cNvSpPr txBox="1"/>
          <p:nvPr/>
        </p:nvSpPr>
        <p:spPr>
          <a:xfrm>
            <a:off x="521295" y="6021288"/>
            <a:ext cx="21602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 indent="-534988">
              <a:tabLst>
                <a:tab pos="355600" algn="l"/>
              </a:tabLst>
            </a:pPr>
            <a:r>
              <a:rPr lang="es-GT" sz="800" b="1" dirty="0" smtClean="0">
                <a:solidFill>
                  <a:srgbClr val="4F6228"/>
                </a:solidFill>
                <a:latin typeface="Chalkduster"/>
                <a:cs typeface="Chalkduster"/>
              </a:rPr>
              <a:t>RSVP:	Eugenia de Celada</a:t>
            </a:r>
          </a:p>
          <a:p>
            <a:pPr marL="534988" indent="-534988">
              <a:tabLst>
                <a:tab pos="355600" algn="l"/>
              </a:tabLst>
            </a:pPr>
            <a:r>
              <a:rPr lang="es-GT" sz="800" b="1" dirty="0">
                <a:solidFill>
                  <a:srgbClr val="4F6228"/>
                </a:solidFill>
                <a:latin typeface="Chalkduster"/>
                <a:cs typeface="Chalkduster"/>
              </a:rPr>
              <a:t>	</a:t>
            </a:r>
            <a:r>
              <a:rPr lang="es-GT" sz="800" b="1" dirty="0" smtClean="0">
                <a:solidFill>
                  <a:srgbClr val="4F6228"/>
                </a:solidFill>
                <a:latin typeface="Chalkduster"/>
                <a:cs typeface="Chalkduster"/>
              </a:rPr>
              <a:t>	edecelada@gmail.com</a:t>
            </a:r>
          </a:p>
          <a:p>
            <a:pPr marL="534988" indent="-534988">
              <a:tabLst>
                <a:tab pos="355600" algn="l"/>
              </a:tabLst>
            </a:pPr>
            <a:r>
              <a:rPr lang="es-GT" sz="800" b="1" dirty="0">
                <a:solidFill>
                  <a:srgbClr val="4F6228"/>
                </a:solidFill>
                <a:latin typeface="Chalkduster"/>
                <a:cs typeface="Chalkduster"/>
              </a:rPr>
              <a:t>		</a:t>
            </a:r>
            <a:r>
              <a:rPr lang="es-GT" sz="800" b="1" dirty="0" smtClean="0">
                <a:solidFill>
                  <a:srgbClr val="4F6228"/>
                </a:solidFill>
                <a:latin typeface="Chalkduster"/>
                <a:cs typeface="Chalkduster"/>
              </a:rPr>
              <a:t>5702-8799</a:t>
            </a:r>
          </a:p>
          <a:p>
            <a:pPr>
              <a:tabLst>
                <a:tab pos="355600" algn="l"/>
              </a:tabLst>
            </a:pPr>
            <a:r>
              <a:rPr lang="es-GT" sz="800" b="1" dirty="0" smtClean="0">
                <a:solidFill>
                  <a:srgbClr val="4F6228"/>
                </a:solidFill>
                <a:latin typeface="Chalkduster"/>
                <a:cs typeface="Chalkduster"/>
              </a:rPr>
              <a:t>	</a:t>
            </a:r>
            <a:endParaRPr lang="es-GT" sz="800" b="1" dirty="0">
              <a:solidFill>
                <a:srgbClr val="4F6228"/>
              </a:solidFill>
              <a:latin typeface="Chalkduster"/>
              <a:cs typeface="Chalkduster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21295" y="260648"/>
            <a:ext cx="338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GT" b="1" dirty="0" smtClean="0">
                <a:solidFill>
                  <a:schemeClr val="accent3">
                    <a:lumMod val="50000"/>
                  </a:schemeClr>
                </a:solidFill>
                <a:latin typeface="Chalkduster"/>
                <a:cs typeface="Chalkduster"/>
              </a:rPr>
              <a:t>Bienvenida Daniela</a:t>
            </a:r>
            <a:r>
              <a:rPr lang="es-GT" b="1" dirty="0">
                <a:solidFill>
                  <a:schemeClr val="accent3">
                    <a:lumMod val="50000"/>
                  </a:schemeClr>
                </a:solidFill>
                <a:latin typeface="Chalkduster"/>
                <a:cs typeface="Chalkduster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85984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449287" y="260648"/>
            <a:ext cx="3672408" cy="6345416"/>
            <a:chOff x="449287" y="260648"/>
            <a:chExt cx="3672408" cy="6345416"/>
          </a:xfrm>
        </p:grpSpPr>
        <p:sp>
          <p:nvSpPr>
            <p:cNvPr id="25" name="6 Rectángulo"/>
            <p:cNvSpPr/>
            <p:nvPr/>
          </p:nvSpPr>
          <p:spPr>
            <a:xfrm>
              <a:off x="521295" y="273940"/>
              <a:ext cx="3528392" cy="632341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6" name="7 CuadroTexto"/>
            <p:cNvSpPr txBox="1"/>
            <p:nvPr/>
          </p:nvSpPr>
          <p:spPr>
            <a:xfrm>
              <a:off x="449287" y="2996952"/>
              <a:ext cx="3672408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GT" sz="500" b="1" dirty="0">
                <a:solidFill>
                  <a:schemeClr val="accent3">
                    <a:lumMod val="50000"/>
                  </a:schemeClr>
                </a:solidFill>
                <a:latin typeface="Chalkduster"/>
                <a:cs typeface="Chalkduster"/>
              </a:endParaRPr>
            </a:p>
            <a:p>
              <a:pPr algn="ctr"/>
              <a:endParaRPr lang="es-GT" sz="1200" b="1" dirty="0" smtClean="0">
                <a:solidFill>
                  <a:schemeClr val="accent3">
                    <a:lumMod val="50000"/>
                  </a:schemeClr>
                </a:solidFill>
                <a:latin typeface="Chalkduster"/>
                <a:cs typeface="Chalkduster"/>
              </a:endParaRPr>
            </a:p>
            <a:p>
              <a:pPr algn="ctr"/>
              <a:r>
                <a:rPr lang="es-GT" sz="1200" b="1" dirty="0" smtClean="0">
                  <a:solidFill>
                    <a:schemeClr val="accent3">
                      <a:lumMod val="50000"/>
                    </a:schemeClr>
                  </a:solidFill>
                  <a:latin typeface="Chalkduster"/>
                  <a:cs typeface="Chalkduster"/>
                </a:rPr>
                <a:t>Te invitamos a </a:t>
              </a:r>
              <a:r>
                <a:rPr lang="es-ES_tradnl" sz="1200" b="1" dirty="0" smtClean="0">
                  <a:solidFill>
                    <a:schemeClr val="accent3">
                      <a:lumMod val="50000"/>
                    </a:schemeClr>
                  </a:solidFill>
                  <a:latin typeface="Chalkduster"/>
                  <a:cs typeface="Chalkduster"/>
                </a:rPr>
                <a:t>celebrar su pronta llegada</a:t>
              </a:r>
            </a:p>
            <a:p>
              <a:pPr algn="ctr"/>
              <a:endParaRPr lang="es-GT" sz="1200" b="1" dirty="0" smtClean="0">
                <a:solidFill>
                  <a:schemeClr val="accent3">
                    <a:lumMod val="50000"/>
                  </a:schemeClr>
                </a:solidFill>
                <a:latin typeface="Chalkduster"/>
                <a:cs typeface="Chalkduster"/>
              </a:endParaRPr>
            </a:p>
            <a:p>
              <a:pPr algn="ctr"/>
              <a:r>
                <a:rPr lang="es-GT" sz="1200" b="1" dirty="0" smtClean="0">
                  <a:solidFill>
                    <a:schemeClr val="accent3">
                      <a:lumMod val="50000"/>
                    </a:schemeClr>
                  </a:solidFill>
                  <a:latin typeface="Chalkduster"/>
                  <a:cs typeface="Chalkduster"/>
                </a:rPr>
                <a:t>Nos acompañas?</a:t>
              </a:r>
              <a:endParaRPr lang="es-GT" sz="1200" b="1" dirty="0">
                <a:solidFill>
                  <a:schemeClr val="accent3">
                    <a:lumMod val="50000"/>
                  </a:schemeClr>
                </a:solidFill>
                <a:latin typeface="Chalkduster"/>
                <a:cs typeface="Chalkduster"/>
              </a:endParaRPr>
            </a:p>
          </p:txBody>
        </p:sp>
        <p:sp>
          <p:nvSpPr>
            <p:cNvPr id="27" name="16 CuadroTexto"/>
            <p:cNvSpPr txBox="1"/>
            <p:nvPr/>
          </p:nvSpPr>
          <p:spPr>
            <a:xfrm>
              <a:off x="521295" y="4797152"/>
              <a:ext cx="1800200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GT"/>
              </a:defPPr>
              <a:lvl1pPr marL="534988" indent="-534988">
                <a:tabLst>
                  <a:tab pos="355600" algn="l"/>
                </a:tabLst>
                <a:defRPr sz="800" b="1">
                  <a:solidFill>
                    <a:srgbClr val="4F6228"/>
                  </a:solidFill>
                  <a:latin typeface="Chalkduster"/>
                  <a:cs typeface="Chalkduster"/>
                </a:defRPr>
              </a:lvl1pPr>
            </a:lstStyle>
            <a:p>
              <a:r>
                <a:rPr lang="es-GT" dirty="0"/>
                <a:t>Fecha:  sábado </a:t>
              </a:r>
              <a:r>
                <a:rPr lang="es-GT" dirty="0" smtClean="0"/>
                <a:t>28-</a:t>
              </a:r>
              <a:r>
                <a:rPr lang="es-GT" dirty="0"/>
                <a:t>9-13</a:t>
              </a:r>
            </a:p>
            <a:p>
              <a:r>
                <a:rPr lang="es-GT" dirty="0"/>
                <a:t>Hora:   8:00 a.m.</a:t>
              </a:r>
            </a:p>
            <a:p>
              <a:r>
                <a:rPr lang="es-GT" dirty="0"/>
                <a:t>Lugar:  Restaurante La Estancia, Majadas</a:t>
              </a:r>
            </a:p>
            <a:p>
              <a:r>
                <a:rPr lang="es-GT" dirty="0"/>
                <a:t>	</a:t>
              </a:r>
            </a:p>
          </p:txBody>
        </p:sp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621640">
              <a:off x="1435836" y="974576"/>
              <a:ext cx="1604303" cy="2127988"/>
            </a:xfrm>
            <a:prstGeom prst="rect">
              <a:avLst/>
            </a:prstGeom>
          </p:spPr>
        </p:pic>
        <p:grpSp>
          <p:nvGrpSpPr>
            <p:cNvPr id="29" name="Agrupar 28"/>
            <p:cNvGrpSpPr/>
            <p:nvPr/>
          </p:nvGrpSpPr>
          <p:grpSpPr>
            <a:xfrm>
              <a:off x="2609528" y="4365104"/>
              <a:ext cx="1296143" cy="1728192"/>
              <a:chOff x="6161269" y="2636912"/>
              <a:chExt cx="1296144" cy="1728192"/>
            </a:xfrm>
          </p:grpSpPr>
          <p:sp>
            <p:nvSpPr>
              <p:cNvPr id="30" name="32 Rectángulo"/>
              <p:cNvSpPr/>
              <p:nvPr/>
            </p:nvSpPr>
            <p:spPr>
              <a:xfrm rot="5400000">
                <a:off x="5945245" y="2852936"/>
                <a:ext cx="1728192" cy="12961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8183" y="3038700"/>
                <a:ext cx="581157" cy="770862"/>
              </a:xfrm>
              <a:prstGeom prst="rect">
                <a:avLst/>
              </a:prstGeom>
            </p:spPr>
          </p:pic>
          <p:sp>
            <p:nvSpPr>
              <p:cNvPr id="32" name="1 Título"/>
              <p:cNvSpPr txBox="1">
                <a:spLocks/>
              </p:cNvSpPr>
              <p:nvPr/>
            </p:nvSpPr>
            <p:spPr>
              <a:xfrm>
                <a:off x="6233277" y="2636912"/>
                <a:ext cx="1224136" cy="16561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GT" sz="1200" b="1" dirty="0">
                    <a:solidFill>
                      <a:srgbClr val="4F6228"/>
                    </a:solidFill>
                    <a:latin typeface="Apple Chancery"/>
                    <a:cs typeface="Apple Chancery"/>
                  </a:rPr>
                  <a:t>Gracias por </a:t>
                </a:r>
                <a:r>
                  <a:rPr lang="es-GT" sz="1200" b="1" dirty="0" smtClean="0">
                    <a:solidFill>
                      <a:srgbClr val="4F6228"/>
                    </a:solidFill>
                    <a:latin typeface="Apple Chancery"/>
                    <a:cs typeface="Apple Chancery"/>
                  </a:rPr>
                  <a:t>tu </a:t>
                </a:r>
                <a:r>
                  <a:rPr lang="es-GT" sz="1200" b="1" dirty="0">
                    <a:solidFill>
                      <a:srgbClr val="4F6228"/>
                    </a:solidFill>
                    <a:latin typeface="Apple Chancery"/>
                    <a:cs typeface="Apple Chancery"/>
                  </a:rPr>
                  <a:t>Obsequio </a:t>
                </a:r>
                <a:r>
                  <a:rPr kumimoji="0" lang="es-GT" sz="105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9E75F1"/>
                    </a:solidFill>
                    <a:effectLst/>
                    <a:uLnTx/>
                    <a:uFillTx/>
                    <a:latin typeface="AR CENA" pitchFamily="2" charset="0"/>
                    <a:ea typeface="+mj-ea"/>
                    <a:cs typeface="+mj-cs"/>
                  </a:rPr>
                  <a:t/>
                </a:r>
                <a:br>
                  <a:rPr kumimoji="0" lang="es-GT" sz="105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9E75F1"/>
                    </a:solidFill>
                    <a:effectLst/>
                    <a:uLnTx/>
                    <a:uFillTx/>
                    <a:latin typeface="AR CENA" pitchFamily="2" charset="0"/>
                    <a:ea typeface="+mj-ea"/>
                    <a:cs typeface="+mj-cs"/>
                  </a:rPr>
                </a:br>
                <a:endParaRPr kumimoji="0" lang="es-GT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E75F1"/>
                  </a:solidFill>
                  <a:effectLst/>
                  <a:uLnTx/>
                  <a:uFillTx/>
                  <a:latin typeface="AR CENA" pitchFamily="2" charset="0"/>
                  <a:ea typeface="+mj-ea"/>
                  <a:cs typeface="+mj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GT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E75F1"/>
                  </a:solidFill>
                  <a:effectLst/>
                  <a:uLnTx/>
                  <a:uFillTx/>
                  <a:latin typeface="AR CENA" pitchFamily="2" charset="0"/>
                  <a:ea typeface="+mj-ea"/>
                  <a:cs typeface="+mj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GT" sz="105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9E75F1"/>
                    </a:solidFill>
                    <a:effectLst/>
                    <a:uLnTx/>
                    <a:uFillTx/>
                    <a:latin typeface="AR CENA" pitchFamily="2" charset="0"/>
                    <a:ea typeface="+mj-ea"/>
                    <a:cs typeface="+mj-cs"/>
                  </a:rPr>
                  <a:t/>
                </a:r>
                <a:br>
                  <a:rPr kumimoji="0" lang="es-GT" sz="105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9E75F1"/>
                    </a:solidFill>
                    <a:effectLst/>
                    <a:uLnTx/>
                    <a:uFillTx/>
                    <a:latin typeface="AR CENA" pitchFamily="2" charset="0"/>
                    <a:ea typeface="+mj-ea"/>
                    <a:cs typeface="+mj-cs"/>
                  </a:rPr>
                </a:br>
                <a:endParaRPr kumimoji="0" lang="es-GT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E75F1"/>
                  </a:solidFill>
                  <a:effectLst/>
                  <a:uLnTx/>
                  <a:uFillTx/>
                  <a:latin typeface="AR CENA" pitchFamily="2" charset="0"/>
                  <a:ea typeface="+mj-ea"/>
                  <a:cs typeface="+mj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GT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>
                        <a:lumMod val="50000"/>
                      </a:schemeClr>
                    </a:solidFill>
                    <a:effectLst/>
                    <a:uLnTx/>
                    <a:uFillTx/>
                    <a:latin typeface="Chalkduster"/>
                    <a:ea typeface="+mj-ea"/>
                    <a:cs typeface="Chalkduster"/>
                  </a:rPr>
                  <a:t>Pañales Pampers </a:t>
                </a:r>
                <a:br>
                  <a:rPr kumimoji="0" lang="es-GT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>
                        <a:lumMod val="50000"/>
                      </a:schemeClr>
                    </a:solidFill>
                    <a:effectLst/>
                    <a:uLnTx/>
                    <a:uFillTx/>
                    <a:latin typeface="Chalkduster"/>
                    <a:ea typeface="+mj-ea"/>
                    <a:cs typeface="Chalkduster"/>
                  </a:rPr>
                </a:br>
                <a:r>
                  <a:rPr kumimoji="0" lang="es-GT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>
                        <a:lumMod val="50000"/>
                      </a:schemeClr>
                    </a:solidFill>
                    <a:effectLst/>
                    <a:uLnTx/>
                    <a:uFillTx/>
                    <a:latin typeface="Chalkduster"/>
                    <a:ea typeface="+mj-ea"/>
                    <a:cs typeface="Chalkduster"/>
                  </a:rPr>
                  <a:t>o Huggies rojo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GT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>
                        <a:lumMod val="50000"/>
                      </a:schemeClr>
                    </a:solidFill>
                    <a:effectLst/>
                    <a:uLnTx/>
                    <a:uFillTx/>
                    <a:latin typeface="Chalkduster"/>
                    <a:ea typeface="+mj-ea"/>
                    <a:cs typeface="Chalkduster"/>
                  </a:rPr>
                  <a:t>talla “P”</a:t>
                </a:r>
                <a:br>
                  <a:rPr kumimoji="0" lang="es-GT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>
                        <a:lumMod val="50000"/>
                      </a:schemeClr>
                    </a:solidFill>
                    <a:effectLst/>
                    <a:uLnTx/>
                    <a:uFillTx/>
                    <a:latin typeface="Chalkduster"/>
                    <a:ea typeface="+mj-ea"/>
                    <a:cs typeface="Chalkduster"/>
                  </a:rPr>
                </a:br>
                <a:endParaRPr kumimoji="0" lang="es-GT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Chalkduster"/>
                  <a:ea typeface="+mj-ea"/>
                  <a:cs typeface="Chalkduster"/>
                </a:endParaRPr>
              </a:p>
            </p:txBody>
          </p:sp>
        </p:grpSp>
        <p:sp>
          <p:nvSpPr>
            <p:cNvPr id="33" name="16 CuadroTexto"/>
            <p:cNvSpPr txBox="1"/>
            <p:nvPr/>
          </p:nvSpPr>
          <p:spPr>
            <a:xfrm>
              <a:off x="521295" y="6021288"/>
              <a:ext cx="216024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4988" indent="-534988">
                <a:tabLst>
                  <a:tab pos="355600" algn="l"/>
                </a:tabLst>
              </a:pPr>
              <a:r>
                <a:rPr lang="es-GT" sz="800" b="1" dirty="0" smtClean="0">
                  <a:solidFill>
                    <a:srgbClr val="4F6228"/>
                  </a:solidFill>
                  <a:latin typeface="Chalkduster"/>
                  <a:cs typeface="Chalkduster"/>
                </a:rPr>
                <a:t>RSVP:	Eugenia de Celada</a:t>
              </a:r>
            </a:p>
            <a:p>
              <a:pPr marL="534988" indent="-534988">
                <a:tabLst>
                  <a:tab pos="355600" algn="l"/>
                </a:tabLst>
              </a:pPr>
              <a:r>
                <a:rPr lang="es-GT" sz="800" b="1" dirty="0">
                  <a:solidFill>
                    <a:srgbClr val="4F6228"/>
                  </a:solidFill>
                  <a:latin typeface="Chalkduster"/>
                  <a:cs typeface="Chalkduster"/>
                </a:rPr>
                <a:t>	</a:t>
              </a:r>
              <a:r>
                <a:rPr lang="es-GT" sz="800" b="1" dirty="0" smtClean="0">
                  <a:solidFill>
                    <a:srgbClr val="4F6228"/>
                  </a:solidFill>
                  <a:latin typeface="Chalkduster"/>
                  <a:cs typeface="Chalkduster"/>
                </a:rPr>
                <a:t>	edecelada@gmail.com</a:t>
              </a:r>
            </a:p>
            <a:p>
              <a:pPr marL="534988" indent="-534988">
                <a:tabLst>
                  <a:tab pos="355600" algn="l"/>
                </a:tabLst>
              </a:pPr>
              <a:r>
                <a:rPr lang="es-GT" sz="800" b="1" dirty="0">
                  <a:solidFill>
                    <a:srgbClr val="4F6228"/>
                  </a:solidFill>
                  <a:latin typeface="Chalkduster"/>
                  <a:cs typeface="Chalkduster"/>
                </a:rPr>
                <a:t>		</a:t>
              </a:r>
              <a:r>
                <a:rPr lang="es-GT" sz="800" b="1" dirty="0" smtClean="0">
                  <a:solidFill>
                    <a:srgbClr val="4F6228"/>
                  </a:solidFill>
                  <a:latin typeface="Chalkduster"/>
                  <a:cs typeface="Chalkduster"/>
                </a:rPr>
                <a:t>5702-8799</a:t>
              </a:r>
            </a:p>
            <a:p>
              <a:pPr>
                <a:tabLst>
                  <a:tab pos="355600" algn="l"/>
                </a:tabLst>
              </a:pPr>
              <a:r>
                <a:rPr lang="es-GT" sz="800" b="1" dirty="0" smtClean="0">
                  <a:solidFill>
                    <a:srgbClr val="4F6228"/>
                  </a:solidFill>
                  <a:latin typeface="Chalkduster"/>
                  <a:cs typeface="Chalkduster"/>
                </a:rPr>
                <a:t>	</a:t>
              </a:r>
              <a:endParaRPr lang="es-GT" sz="800" b="1" dirty="0">
                <a:solidFill>
                  <a:srgbClr val="4F6228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2" name="Rectángulo 1"/>
            <p:cNvSpPr/>
            <p:nvPr/>
          </p:nvSpPr>
          <p:spPr>
            <a:xfrm>
              <a:off x="521295" y="260648"/>
              <a:ext cx="33843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GT" b="1" dirty="0" smtClean="0">
                  <a:solidFill>
                    <a:schemeClr val="accent3">
                      <a:lumMod val="50000"/>
                    </a:schemeClr>
                  </a:solidFill>
                  <a:latin typeface="Chalkduster"/>
                  <a:cs typeface="Chalkduster"/>
                </a:rPr>
                <a:t>Bienvenida Daniela</a:t>
              </a:r>
              <a:r>
                <a:rPr lang="es-GT" b="1" dirty="0">
                  <a:solidFill>
                    <a:schemeClr val="accent3">
                      <a:lumMod val="50000"/>
                    </a:schemeClr>
                  </a:solidFill>
                  <a:latin typeface="Chalkduster"/>
                  <a:cs typeface="Chalkduster"/>
                </a:rPr>
                <a:t>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02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FE66FF"/>
      </a:dk1>
      <a:lt1>
        <a:sysClr val="window" lastClr="FFFFFF"/>
      </a:lt1>
      <a:dk2>
        <a:srgbClr val="FE19FF"/>
      </a:dk2>
      <a:lt2>
        <a:srgbClr val="EEECE1"/>
      </a:lt2>
      <a:accent1>
        <a:srgbClr val="FDEADA"/>
      </a:accent1>
      <a:accent2>
        <a:srgbClr val="FEB2FF"/>
      </a:accent2>
      <a:accent3>
        <a:srgbClr val="9BBB59"/>
      </a:accent3>
      <a:accent4>
        <a:srgbClr val="8064A2"/>
      </a:accent4>
      <a:accent5>
        <a:srgbClr val="C3D69B"/>
      </a:accent5>
      <a:accent6>
        <a:srgbClr val="F79646"/>
      </a:accent6>
      <a:hlink>
        <a:srgbClr val="F2DCDB"/>
      </a:hlink>
      <a:folHlink>
        <a:srgbClr val="E5E0E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5204</TotalTime>
  <Words>86</Words>
  <Application>Microsoft Macintosh PowerPoint</Application>
  <PresentationFormat>Personalizado</PresentationFormat>
  <Paragraphs>40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Eugenia</dc:creator>
  <cp:lastModifiedBy>Eugenia Centeno de Celada</cp:lastModifiedBy>
  <cp:revision>34</cp:revision>
  <dcterms:created xsi:type="dcterms:W3CDTF">2012-04-03T01:33:11Z</dcterms:created>
  <dcterms:modified xsi:type="dcterms:W3CDTF">2013-09-18T17:02:23Z</dcterms:modified>
</cp:coreProperties>
</file>