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0" r:id="rId9"/>
    <p:sldId id="262" r:id="rId10"/>
    <p:sldId id="264" r:id="rId11"/>
    <p:sldId id="266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5" r:id="rId20"/>
    <p:sldId id="276" r:id="rId21"/>
    <p:sldId id="280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90D7-B8E5-B94C-8532-F8CC72D9A209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5A762-01B9-5B47-BE9C-4520EB36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search?search=&amp;title=Software+Developer&amp;sortCriteria=R&amp;keepFacets=true&amp;currentTitle=CP&amp;trk=prof-exp-tit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6645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Prestige Elite Std Bold"/>
                <a:cs typeface="Prestige Elite Std Bold"/>
              </a:rPr>
              <a:t>Job Hunting</a:t>
            </a:r>
            <a:endParaRPr lang="en-US" sz="8000" dirty="0">
              <a:latin typeface="Prestige Elite Std Bold"/>
              <a:cs typeface="Prestige Elite Std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9667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Tekton Pro Bold"/>
                <a:cs typeface="Tekton Pro Bold"/>
              </a:rPr>
              <a:t>Independent Living</a:t>
            </a:r>
            <a:endParaRPr lang="en-US" dirty="0">
              <a:latin typeface="Tekton Pro Bold"/>
              <a:cs typeface="Tekton Pro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54" y="2801083"/>
            <a:ext cx="5188634" cy="3715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estige Elite Std Bold"/>
                <a:cs typeface="Prestige Elite Std Bold"/>
              </a:rPr>
              <a:t>Why Not Try Out A Career?</a:t>
            </a:r>
            <a:endParaRPr lang="en-US" dirty="0">
              <a:latin typeface="Prestige Elite Std Bold"/>
              <a:cs typeface="Prestige Elite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Work with a </a:t>
            </a:r>
          </a:p>
          <a:p>
            <a:pPr>
              <a:buNone/>
            </a:pPr>
            <a:r>
              <a:rPr lang="en-US" dirty="0">
                <a:latin typeface="Tekton Pro Bold"/>
                <a:cs typeface="Tekton Pro Bold"/>
              </a:rPr>
              <a:t>	</a:t>
            </a:r>
            <a:r>
              <a:rPr lang="en-US" dirty="0" smtClean="0">
                <a:latin typeface="Tekton Pro Bold"/>
                <a:cs typeface="Tekton Pro Bold"/>
              </a:rPr>
              <a:t>mentor</a:t>
            </a:r>
          </a:p>
          <a:p>
            <a:pPr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Job shadow</a:t>
            </a:r>
          </a:p>
          <a:p>
            <a:pPr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Internship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97" y="2238127"/>
            <a:ext cx="5325804" cy="3554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Prestige Elite Std Bold"/>
                <a:cs typeface="Prestige Elite Std Bold"/>
              </a:rPr>
              <a:t>Completing A Job Application</a:t>
            </a:r>
            <a:endParaRPr lang="en-US" sz="3600" dirty="0">
              <a:latin typeface="Prestige Elite Std Bold"/>
              <a:cs typeface="Prestige Elite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7965"/>
          </a:xfrm>
        </p:spPr>
        <p:txBody>
          <a:bodyPr>
            <a:normAutofit fontScale="850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ekton Pro Bold"/>
                <a:cs typeface="Tekton Pro Bold"/>
              </a:rPr>
              <a:t>Read all the way through before completing</a:t>
            </a:r>
          </a:p>
          <a:p>
            <a:pPr marL="971550" lvl="1" indent="-514350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ekton Pro Bold"/>
                <a:cs typeface="Tekton Pro Bold"/>
              </a:rPr>
              <a:t>Write clearly and spell correctly</a:t>
            </a:r>
          </a:p>
          <a:p>
            <a:pPr marL="971550" lvl="1" indent="-514350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ekton Pro Bold"/>
                <a:cs typeface="Tekton Pro Bold"/>
              </a:rPr>
              <a:t>Complete all questions or label “NA” (not applicable) if the question doesn’t pertain to you</a:t>
            </a:r>
          </a:p>
          <a:p>
            <a:pPr marL="971550" lvl="1" indent="-514350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ekton Pro Bold"/>
                <a:cs typeface="Tekton Pro Bold"/>
              </a:rPr>
              <a:t>Give factual and positive answers to questions about education, work history, and past experience</a:t>
            </a:r>
          </a:p>
          <a:p>
            <a:pPr marL="971550" lvl="1" indent="-514350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ekton Pro Bold"/>
                <a:cs typeface="Tekton Pro Bold"/>
              </a:rPr>
              <a:t>Keep an updated list of previous employers, addresses, and phone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estige Elite Std Bold"/>
                <a:cs typeface="Prestige Elite Std Bold"/>
              </a:rPr>
              <a:t>Beyond The Application</a:t>
            </a:r>
            <a:endParaRPr lang="en-US" dirty="0">
              <a:latin typeface="Prestige Elite Std Bold"/>
              <a:cs typeface="Prestige Elite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ekton Pro Bold"/>
                <a:cs typeface="Tekton Pro Bold"/>
              </a:rPr>
              <a:t>Create a portfolio</a:t>
            </a:r>
          </a:p>
          <a:p>
            <a:pPr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Prepare a cover letter &amp; resume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55" y="3624556"/>
            <a:ext cx="4155845" cy="2751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Cover letter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Dear Sir or Madam: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The opportunity presented in this listing is very interesting, and I believe that my strong technical experience and soft skills will make me a very competitive candidate for this position. The key strengths that I possess for success in this position include:</a:t>
            </a:r>
          </a:p>
          <a:p>
            <a:pPr>
              <a:buNone/>
            </a:pPr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 5 years software development experiences.</a:t>
            </a:r>
          </a:p>
          <a:p>
            <a:r>
              <a:rPr lang="en-US" altLang="zh-CN" dirty="0" smtClean="0"/>
              <a:t>1 years in JSP.</a:t>
            </a:r>
          </a:p>
          <a:p>
            <a:r>
              <a:rPr lang="en-US" altLang="zh-CN" dirty="0" smtClean="0"/>
              <a:t>2 years in Struts</a:t>
            </a:r>
          </a:p>
          <a:p>
            <a:r>
              <a:rPr lang="en-US" altLang="zh-CN" dirty="0" smtClean="0"/>
              <a:t>1 year in Spring</a:t>
            </a:r>
          </a:p>
          <a:p>
            <a:r>
              <a:rPr lang="en-US" altLang="zh-CN" dirty="0" smtClean="0"/>
              <a:t>3 years in Tomcat</a:t>
            </a:r>
          </a:p>
          <a:p>
            <a:r>
              <a:rPr lang="en-US" altLang="zh-CN" dirty="0" smtClean="0"/>
              <a:t>Strong hand-on experience of development. Help the owner start the </a:t>
            </a:r>
            <a:r>
              <a:rPr lang="en-US" altLang="zh-CN" dirty="0" err="1" smtClean="0"/>
              <a:t>youtext</a:t>
            </a:r>
            <a:r>
              <a:rPr lang="en-US" altLang="zh-CN" dirty="0" smtClean="0"/>
              <a:t> mobile from only two computers without OS</a:t>
            </a:r>
          </a:p>
          <a:p>
            <a:r>
              <a:rPr lang="en-US" altLang="zh-CN" dirty="0" smtClean="0"/>
              <a:t>Excellent communication and presentation skills</a:t>
            </a:r>
          </a:p>
          <a:p>
            <a:pPr>
              <a:buNone/>
            </a:pPr>
            <a:r>
              <a:rPr lang="en-US" altLang="zh-CN" dirty="0" smtClean="0"/>
              <a:t> </a:t>
            </a:r>
          </a:p>
          <a:p>
            <a:pPr>
              <a:buNone/>
            </a:pPr>
            <a:r>
              <a:rPr lang="en-US" altLang="zh-CN" dirty="0" smtClean="0"/>
              <a:t>My broad experience and range of skills make me a superior candidate for this position. Please </a:t>
            </a:r>
            <a:r>
              <a:rPr lang="en-US" altLang="zh-CN" dirty="0" smtClean="0"/>
              <a:t>find my resume attached </a:t>
            </a:r>
            <a:r>
              <a:rPr lang="en-US" altLang="zh-CN" dirty="0" smtClean="0"/>
              <a:t>for additional information </a:t>
            </a:r>
            <a:r>
              <a:rPr lang="en-US" altLang="zh-CN" dirty="0" smtClean="0"/>
              <a:t>on my experience.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 can be reached anytime via email </a:t>
            </a:r>
            <a:r>
              <a:rPr lang="en-US" altLang="zh-CN" dirty="0" smtClean="0"/>
              <a:t>at xxx</a:t>
            </a:r>
            <a:r>
              <a:rPr lang="en-US" altLang="zh-CN" dirty="0" smtClean="0"/>
              <a:t> or my cell phone, </a:t>
            </a:r>
            <a:r>
              <a:rPr lang="en-US" altLang="zh-CN" dirty="0" smtClean="0"/>
              <a:t>xx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Thank you for your time and consideration. I look forward to speaking with you about this employment opportunity.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en-US" altLang="zh-CN" dirty="0" smtClean="0"/>
              <a:t>esume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Not necessary to be one page.</a:t>
            </a:r>
          </a:p>
          <a:p>
            <a:r>
              <a:rPr lang="en-US" altLang="zh-CN" dirty="0" smtClean="0"/>
              <a:t>Please list all the skills you have.</a:t>
            </a:r>
          </a:p>
          <a:p>
            <a:r>
              <a:rPr lang="en-US" altLang="zh-CN" dirty="0" smtClean="0"/>
              <a:t>Please provide the details about the project you did , e.g.   Features, languages using ,tools</a:t>
            </a:r>
          </a:p>
          <a:p>
            <a:r>
              <a:rPr lang="en-US" altLang="zh-CN" dirty="0" smtClean="0"/>
              <a:t>Be honest. Don’t expect that they won’t ask you.</a:t>
            </a:r>
          </a:p>
          <a:p>
            <a:r>
              <a:rPr lang="en-US" altLang="zh-CN" dirty="0" smtClean="0"/>
              <a:t>Easiest way: copy the job description as your resume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altLang="zh-CN" dirty="0" smtClean="0"/>
              <a:t>• </a:t>
            </a:r>
            <a:r>
              <a:rPr lang="en-US" altLang="zh-CN" dirty="0" smtClean="0"/>
              <a:t>Master degree in Electrical &amp; Computer Engineering</a:t>
            </a:r>
            <a:br>
              <a:rPr lang="en-US" altLang="zh-CN" dirty="0" smtClean="0"/>
            </a:br>
            <a:r>
              <a:rPr lang="en-US" altLang="zh-CN" dirty="0" smtClean="0"/>
              <a:t>• 2 years of experience in automation test. </a:t>
            </a:r>
            <a:br>
              <a:rPr lang="en-US" altLang="zh-CN" dirty="0" smtClean="0"/>
            </a:br>
            <a:r>
              <a:rPr lang="en-US" altLang="zh-CN" dirty="0" smtClean="0"/>
              <a:t>• 2 years of technical experience in full life cycle Java development.</a:t>
            </a:r>
            <a:br>
              <a:rPr lang="en-US" altLang="zh-CN" dirty="0" smtClean="0"/>
            </a:br>
            <a:r>
              <a:rPr lang="en-US" altLang="zh-CN" dirty="0" smtClean="0"/>
              <a:t>• Excellent working knowledge of QA test automation methodologies, tools and approaches</a:t>
            </a:r>
            <a:br>
              <a:rPr lang="en-US" altLang="zh-CN" dirty="0" smtClean="0"/>
            </a:br>
            <a:r>
              <a:rPr lang="en-US" altLang="zh-CN" dirty="0" smtClean="0"/>
              <a:t>• Strong skills in Core Java and usage of well-known Java IDE like Eclipse, </a:t>
            </a:r>
            <a:r>
              <a:rPr lang="en-US" altLang="zh-CN" dirty="0" err="1" smtClean="0"/>
              <a:t>Netweaver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• Experience in creating GUI screens using HTML, CSS, and JavaScript.</a:t>
            </a:r>
            <a:br>
              <a:rPr lang="en-US" altLang="zh-CN" dirty="0" smtClean="0"/>
            </a:br>
            <a:r>
              <a:rPr lang="en-US" altLang="zh-CN" dirty="0" smtClean="0"/>
              <a:t>• Self-organized and self-motivated, with ability to work as a team, good at multitasking 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Languages: Java, Python, C, C++, JSP, CSS, HTML, JavaScript, Shell, SQL, XML, 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API/lib: </a:t>
            </a:r>
            <a:r>
              <a:rPr lang="en-US" altLang="zh-CN" dirty="0" err="1" smtClean="0"/>
              <a:t>Servlets</a:t>
            </a:r>
            <a:r>
              <a:rPr lang="en-US" altLang="zh-CN" dirty="0" smtClean="0"/>
              <a:t>, Hibernate , JDBC, Selenium, Apache commons, Log4j, </a:t>
            </a:r>
            <a:r>
              <a:rPr lang="en-US" altLang="zh-CN" dirty="0" err="1" smtClean="0"/>
              <a:t>JUnit,JavaMail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Platforms: Linux: 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, Windows 2008</a:t>
            </a:r>
            <a:br>
              <a:rPr lang="en-US" altLang="zh-CN" dirty="0" smtClean="0"/>
            </a:br>
            <a:r>
              <a:rPr lang="en-US" altLang="zh-CN" dirty="0" smtClean="0"/>
              <a:t>Framework: </a:t>
            </a:r>
            <a:r>
              <a:rPr lang="en-US" altLang="zh-CN" dirty="0" err="1" smtClean="0"/>
              <a:t>TestNG,Struts</a:t>
            </a:r>
            <a:r>
              <a:rPr lang="en-US" altLang="zh-CN" dirty="0" smtClean="0"/>
              <a:t>, Spring, MVC,</a:t>
            </a:r>
            <a:br>
              <a:rPr lang="en-US" altLang="zh-CN" dirty="0" smtClean="0"/>
            </a:br>
            <a:r>
              <a:rPr lang="en-US" altLang="zh-CN" dirty="0" smtClean="0"/>
              <a:t>Protocols: Https, TCP/IP, UDP, SIP, SMTP, SSL, SSH, VPN</a:t>
            </a:r>
            <a:br>
              <a:rPr lang="en-US" altLang="zh-CN" dirty="0" smtClean="0"/>
            </a:br>
            <a:r>
              <a:rPr lang="en-US" altLang="zh-CN" dirty="0" smtClean="0"/>
              <a:t>Others: Tomcat, </a:t>
            </a:r>
            <a:r>
              <a:rPr lang="en-US" altLang="zh-CN" dirty="0" err="1" smtClean="0"/>
              <a:t>MySQL,Eclipse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Netweaver</a:t>
            </a:r>
            <a:r>
              <a:rPr lang="en-US" altLang="zh-CN" dirty="0" smtClean="0"/>
              <a:t>, Ant, SVN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CVS, JIRA, </a:t>
            </a:r>
            <a:r>
              <a:rPr lang="en-US" altLang="zh-CN" dirty="0" err="1" smtClean="0"/>
              <a:t>Clearquest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TestNG</a:t>
            </a:r>
            <a:r>
              <a:rPr lang="en-US" altLang="zh-CN" dirty="0" smtClean="0"/>
              <a:t>, Agile, Scrum, Amazon Cloud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Experience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ctr"/>
            <a:r>
              <a:rPr lang="en-US" altLang="zh-CN" b="1" dirty="0" smtClean="0">
                <a:hlinkClick r:id="rId2" tooltip="Find others with this title"/>
              </a:rPr>
              <a:t>Software Developer</a:t>
            </a:r>
            <a:endParaRPr lang="en-US" altLang="zh-CN" b="1" dirty="0" smtClean="0"/>
          </a:p>
          <a:p>
            <a:pPr fontAlgn="base"/>
            <a:r>
              <a:rPr lang="en-US" altLang="zh-CN" dirty="0" smtClean="0"/>
              <a:t>Xxx Company February </a:t>
            </a:r>
            <a:r>
              <a:rPr lang="en-US" altLang="zh-CN" dirty="0" smtClean="0"/>
              <a:t>2011 – October 2012 (1 year 9 months</a:t>
            </a:r>
            <a:r>
              <a:rPr lang="en-US" altLang="zh-CN" dirty="0" smtClean="0"/>
              <a:t>)   Montreal</a:t>
            </a:r>
            <a:r>
              <a:rPr lang="en-US" altLang="zh-CN" dirty="0" smtClean="0"/>
              <a:t>, Canada </a:t>
            </a:r>
            <a:r>
              <a:rPr lang="en-US" altLang="zh-CN" dirty="0" smtClean="0"/>
              <a:t>Area</a:t>
            </a:r>
          </a:p>
          <a:p>
            <a:pPr fontAlgn="base"/>
            <a:r>
              <a:rPr lang="en-US" altLang="zh-CN" dirty="0" smtClean="0"/>
              <a:t>• </a:t>
            </a:r>
            <a:r>
              <a:rPr lang="en-US" altLang="zh-CN" dirty="0" smtClean="0"/>
              <a:t>Performed all types of testing in complex Windows/Linux, Java environment</a:t>
            </a:r>
            <a:br>
              <a:rPr lang="en-US" altLang="zh-CN" dirty="0" smtClean="0"/>
            </a:br>
            <a:r>
              <a:rPr lang="en-US" altLang="zh-CN" dirty="0" smtClean="0"/>
              <a:t>• Built the QA system based on windows 2008. The system integrated auto deployment, web based testing, user case testing, report generation and email sending together. </a:t>
            </a:r>
            <a:br>
              <a:rPr lang="en-US" altLang="zh-CN" dirty="0" smtClean="0"/>
            </a:br>
            <a:r>
              <a:rPr lang="en-US" altLang="zh-CN" dirty="0" smtClean="0"/>
              <a:t>• Designed an automation testing system for the application using Selenium </a:t>
            </a:r>
            <a:r>
              <a:rPr lang="en-US" altLang="zh-CN" dirty="0" err="1" smtClean="0"/>
              <a:t>TestNG</a:t>
            </a:r>
            <a:r>
              <a:rPr lang="en-US" altLang="zh-CN" dirty="0" smtClean="0"/>
              <a:t> framework. Wrote more than 100 Selenium/</a:t>
            </a:r>
            <a:r>
              <a:rPr lang="en-US" altLang="zh-CN" dirty="0" err="1" smtClean="0"/>
              <a:t>Junit</a:t>
            </a:r>
            <a:r>
              <a:rPr lang="en-US" altLang="zh-CN" dirty="0" smtClean="0"/>
              <a:t> test cases; improved the automation test architecture. Improved the performance by 15%; reduce the execution time by 10%.</a:t>
            </a:r>
            <a:br>
              <a:rPr lang="en-US" altLang="zh-CN" dirty="0" smtClean="0"/>
            </a:br>
            <a:r>
              <a:rPr lang="en-US" altLang="zh-CN" dirty="0" smtClean="0"/>
              <a:t>• Created and maintained test documentation, and managed defects using </a:t>
            </a:r>
            <a:r>
              <a:rPr lang="en-US" altLang="zh-CN" dirty="0" err="1" smtClean="0"/>
              <a:t>Redmine</a:t>
            </a:r>
            <a:r>
              <a:rPr lang="en-US" altLang="zh-CN" dirty="0" smtClean="0"/>
              <a:t>. . </a:t>
            </a:r>
            <a:br>
              <a:rPr lang="en-US" altLang="zh-CN" dirty="0" smtClean="0"/>
            </a:br>
            <a:r>
              <a:rPr lang="en-US" altLang="zh-CN" dirty="0" smtClean="0"/>
              <a:t>• Created test cases for mobile devices browser testing using WURFL framework.</a:t>
            </a:r>
            <a:br>
              <a:rPr lang="en-US" altLang="zh-CN" dirty="0" smtClean="0"/>
            </a:br>
            <a:r>
              <a:rPr lang="en-US" altLang="zh-CN" dirty="0" smtClean="0"/>
              <a:t>• Migrated the production server to Amazon Cloud EC2 platform. Configured and maintained the Apache Tomcat server. Setup SMTP server (</a:t>
            </a:r>
            <a:r>
              <a:rPr lang="en-US" altLang="zh-CN" dirty="0" err="1" smtClean="0"/>
              <a:t>sendmail</a:t>
            </a:r>
            <a:r>
              <a:rPr lang="en-US" altLang="zh-CN" dirty="0" smtClean="0"/>
              <a:t>) for email sending. Created strict IP, user group and key pair rules to security reason. Anti-hacked action successfully twice in one year.</a:t>
            </a:r>
            <a:br>
              <a:rPr lang="en-US" altLang="zh-CN" dirty="0" smtClean="0"/>
            </a:br>
            <a:r>
              <a:rPr lang="en-US" altLang="zh-CN" dirty="0" smtClean="0"/>
              <a:t>• Created webpage modules using JSP/HTML, JavaScript/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, including date picker, files uploading, tool tips, image preview, data validation, site navigation and item pagination. </a:t>
            </a:r>
            <a:br>
              <a:rPr lang="en-US" altLang="zh-CN" dirty="0" smtClean="0"/>
            </a:br>
            <a:r>
              <a:rPr lang="en-US" altLang="zh-CN" dirty="0" smtClean="0"/>
              <a:t>• Designed and implemented a email reporting application. Outgoing SMTPS properties were completely configurable including TLS/SSL and HTML format template support.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• Technical </a:t>
            </a:r>
            <a:r>
              <a:rPr lang="en-US" altLang="zh-CN" dirty="0" smtClean="0"/>
              <a:t>Environment: J2EE</a:t>
            </a:r>
            <a:r>
              <a:rPr lang="en-US" altLang="zh-CN" dirty="0" smtClean="0"/>
              <a:t>, Selenium, </a:t>
            </a:r>
            <a:r>
              <a:rPr lang="en-US" altLang="zh-CN" dirty="0" err="1" smtClean="0"/>
              <a:t>TestNG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Servlets</a:t>
            </a:r>
            <a:r>
              <a:rPr lang="en-US" altLang="zh-CN" dirty="0" smtClean="0"/>
              <a:t>, JSP, XML, JDBC,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, JavaScript, HTML, CVS, Ant, Apache Tomcat, Eclipse, Linux, VMware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Interview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225" y="2115344"/>
            <a:ext cx="47815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090CC"/>
                </a:solidFill>
              </a:rPr>
              <a:t>Preparing for an Interview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Schedule a mock interview at the Career Center </a:t>
            </a:r>
          </a:p>
          <a:p>
            <a:r>
              <a:rPr lang="en-US" altLang="zh-CN" dirty="0" smtClean="0"/>
              <a:t>Dress in professional attire </a:t>
            </a:r>
          </a:p>
          <a:p>
            <a:r>
              <a:rPr lang="en-US" altLang="zh-CN" dirty="0" smtClean="0"/>
              <a:t>Bring cover letter, </a:t>
            </a:r>
            <a:r>
              <a:rPr lang="en-US" altLang="zh-CN" dirty="0" smtClean="0"/>
              <a:t>resume</a:t>
            </a:r>
            <a:endParaRPr lang="en-US" altLang="zh-CN" dirty="0" smtClean="0"/>
          </a:p>
          <a:p>
            <a:r>
              <a:rPr lang="en-US" altLang="zh-CN" dirty="0" smtClean="0"/>
              <a:t>Arrive early </a:t>
            </a:r>
          </a:p>
          <a:p>
            <a:r>
              <a:rPr lang="en-US" altLang="zh-CN" dirty="0" smtClean="0"/>
              <a:t>Be aware of nonverbal communication during the interview </a:t>
            </a:r>
          </a:p>
          <a:p>
            <a:r>
              <a:rPr lang="en-US" altLang="zh-CN" dirty="0" smtClean="0"/>
              <a:t>Ask questions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090CC"/>
                </a:solidFill>
              </a:rPr>
              <a:t>Informational Interviewing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 prepared with questions, you are the interviewer </a:t>
            </a:r>
          </a:p>
          <a:p>
            <a:r>
              <a:rPr lang="en-US" altLang="zh-CN" dirty="0" smtClean="0"/>
              <a:t>Gather as much information as possible about the interviewee’s job and career path  </a:t>
            </a:r>
          </a:p>
          <a:p>
            <a:r>
              <a:rPr lang="en-US" altLang="zh-CN" dirty="0" smtClean="0"/>
              <a:t>Conduct company research prior to the interview </a:t>
            </a:r>
            <a:endParaRPr lang="en-US" altLang="zh-CN" dirty="0" smtClean="0"/>
          </a:p>
          <a:p>
            <a:r>
              <a:rPr lang="en-US" altLang="zh-CN" dirty="0" smtClean="0"/>
              <a:t>Be confident.</a:t>
            </a:r>
          </a:p>
          <a:p>
            <a:r>
              <a:rPr lang="en-US" altLang="zh-CN" dirty="0" smtClean="0"/>
              <a:t>Take control of </a:t>
            </a:r>
            <a:r>
              <a:rPr lang="en-US" altLang="zh-CN" dirty="0" smtClean="0"/>
              <a:t>the conversation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68938"/>
            <a:ext cx="8229600" cy="3411877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Prestige Elite Std Bold"/>
                <a:cs typeface="Prestige Elite Std Bold"/>
              </a:rPr>
              <a:t>If you have ever applied for a job,</a:t>
            </a:r>
            <a:br>
              <a:rPr lang="en-US" sz="4000" dirty="0" smtClean="0">
                <a:latin typeface="Prestige Elite Std Bold"/>
                <a:cs typeface="Prestige Elite Std Bold"/>
              </a:rPr>
            </a:br>
            <a:r>
              <a:rPr lang="en-US" sz="4000" dirty="0" smtClean="0">
                <a:latin typeface="Prestige Elite Std Bold"/>
                <a:cs typeface="Prestige Elite Std Bold"/>
              </a:rPr>
              <a:t/>
            </a:r>
            <a:br>
              <a:rPr lang="en-US" sz="4000" dirty="0" smtClean="0">
                <a:latin typeface="Prestige Elite Std Bold"/>
                <a:cs typeface="Prestige Elite Std Bold"/>
              </a:rPr>
            </a:br>
            <a:r>
              <a:rPr lang="en-US" sz="4000" dirty="0" smtClean="0">
                <a:latin typeface="Prestige Elite Std Bold"/>
                <a:cs typeface="Prestige Elite Std Bold"/>
              </a:rPr>
              <a:t>how did you find out about the opening?</a:t>
            </a:r>
            <a:endParaRPr lang="en-US" sz="4000" dirty="0">
              <a:latin typeface="Prestige Elite Std Bold"/>
              <a:cs typeface="Prestige Elite St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908" y="3980815"/>
            <a:ext cx="2501292" cy="250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your are leaving your current company?</a:t>
            </a:r>
          </a:p>
          <a:p>
            <a:r>
              <a:rPr lang="en-US" altLang="zh-CN" dirty="0" smtClean="0"/>
              <a:t>What is your strength? </a:t>
            </a:r>
          </a:p>
          <a:p>
            <a:r>
              <a:rPr lang="en-US" altLang="zh-CN" dirty="0" smtClean="0"/>
              <a:t>What is your weakness?</a:t>
            </a:r>
          </a:p>
          <a:p>
            <a:r>
              <a:rPr lang="en-US" altLang="zh-CN" dirty="0" smtClean="0"/>
              <a:t>What will you do if you have conflicts with your colleagues?</a:t>
            </a:r>
          </a:p>
          <a:p>
            <a:r>
              <a:rPr lang="en-US" altLang="zh-CN" dirty="0" smtClean="0"/>
              <a:t>What should you do when you don’t know a skill at all?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Java: create a hash map, interface</a:t>
            </a:r>
          </a:p>
          <a:p>
            <a:r>
              <a:rPr lang="en-US" altLang="zh-CN" dirty="0" smtClean="0"/>
              <a:t>Web: what is AOP? Three tiers design</a:t>
            </a:r>
          </a:p>
          <a:p>
            <a:r>
              <a:rPr lang="en-US" altLang="zh-CN" dirty="0" smtClean="0"/>
              <a:t>Linux : tracking sys errors, monitoring service</a:t>
            </a:r>
          </a:p>
          <a:p>
            <a:r>
              <a:rPr lang="en-US" altLang="zh-CN" dirty="0" smtClean="0"/>
              <a:t>Shell: </a:t>
            </a:r>
            <a:r>
              <a:rPr lang="en-US" altLang="zh-CN" dirty="0" err="1" smtClean="0"/>
              <a:t>regex</a:t>
            </a:r>
            <a:r>
              <a:rPr lang="en-US" altLang="zh-CN" dirty="0" smtClean="0"/>
              <a:t>, find all the files with .exe </a:t>
            </a:r>
            <a:r>
              <a:rPr lang="en-US" altLang="zh-CN" dirty="0" err="1" smtClean="0"/>
              <a:t>extentions</a:t>
            </a:r>
            <a:endParaRPr lang="en-US" altLang="zh-CN" dirty="0" smtClean="0"/>
          </a:p>
          <a:p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: memory management, virtual class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090CC"/>
                </a:solidFill>
              </a:rPr>
              <a:t>Follow-Up After an Interview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Send a thank-you note</a:t>
            </a:r>
          </a:p>
          <a:p>
            <a:r>
              <a:rPr lang="en-US" altLang="zh-CN" dirty="0" smtClean="0"/>
              <a:t>If you were interviewed by more than one person, send each interviewer a thank-you note </a:t>
            </a:r>
          </a:p>
          <a:p>
            <a:r>
              <a:rPr lang="en-US" altLang="zh-CN" dirty="0" smtClean="0"/>
              <a:t>Follow-up with the employer</a:t>
            </a:r>
          </a:p>
          <a:p>
            <a:r>
              <a:rPr lang="en-US" altLang="zh-CN" dirty="0" smtClean="0"/>
              <a:t>Be persistent, but always remain professional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090CC"/>
                </a:solidFill>
              </a:rPr>
              <a:t>Analyze Your Job Search Progress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Remember: </a:t>
            </a:r>
          </a:p>
          <a:p>
            <a:pPr lvl="1"/>
            <a:r>
              <a:rPr lang="en-US" altLang="zh-CN" dirty="0" smtClean="0"/>
              <a:t>Stay positive! </a:t>
            </a:r>
          </a:p>
          <a:p>
            <a:pPr lvl="1"/>
            <a:r>
              <a:rPr lang="en-US" altLang="zh-CN" dirty="0" smtClean="0"/>
              <a:t>The job search process takes time </a:t>
            </a:r>
          </a:p>
          <a:p>
            <a:pPr lvl="1"/>
            <a:r>
              <a:rPr lang="en-US" altLang="zh-CN" dirty="0" smtClean="0"/>
              <a:t>Be persistent! Get something done each </a:t>
            </a:r>
            <a:r>
              <a:rPr lang="en-US" altLang="zh-CN" dirty="0" smtClean="0"/>
              <a:t>day</a:t>
            </a:r>
          </a:p>
          <a:p>
            <a:pPr lvl="1"/>
            <a:r>
              <a:rPr lang="en-US" altLang="zh-CN" dirty="0" smtClean="0"/>
              <a:t>Please enhance your tech skills if you failed </a:t>
            </a:r>
            <a:r>
              <a:rPr lang="en-US" altLang="zh-CN" dirty="0" smtClean="0"/>
              <a:t>many times in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interviews!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6600" dirty="0" smtClean="0"/>
              <a:t>GOOD LUCK!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estige Elite Std Bold"/>
                <a:cs typeface="Prestige Elite Std Bold"/>
              </a:rPr>
              <a:t>Job Hunting Resources</a:t>
            </a:r>
            <a:endParaRPr lang="en-US" dirty="0">
              <a:latin typeface="Prestige Elite Std Bold"/>
              <a:cs typeface="Prestige Elite Std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ekton Pro Bold"/>
                <a:cs typeface="Tekton Pro Bold"/>
              </a:rPr>
              <a:t>Family &amp; Friends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They know of your interests and abilities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They have contacts in the community</a:t>
            </a:r>
          </a:p>
          <a:p>
            <a:pPr lvl="1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u="sng" dirty="0" smtClean="0">
                <a:latin typeface="Tekton Pro Bold"/>
                <a:cs typeface="Tekton Pro Bold"/>
              </a:rPr>
              <a:t>Networking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Make use of personal connections when searching for job opportunities (teachers, coaches, family friends, etc.)</a:t>
            </a:r>
          </a:p>
          <a:p>
            <a:pPr lvl="1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Employers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Contact business employers to learn of available jobs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Even if there are no openings, they may contact you in the future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estige Elite Std Bold"/>
                <a:cs typeface="Prestige Elite Std Bold"/>
              </a:rPr>
              <a:t>Job Hunting Resources</a:t>
            </a:r>
            <a:endParaRPr lang="en-US" dirty="0">
              <a:latin typeface="Prestige Elite Std Bold"/>
              <a:cs typeface="Prestige Elite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ekton Pro Bold"/>
                <a:cs typeface="Tekton Pro Bold"/>
              </a:rPr>
              <a:t>Employment Agencies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Help people find jobs by matching applicants’ qualifications with job openings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Public agencies are free; Private agencies charge fees</a:t>
            </a:r>
          </a:p>
          <a:p>
            <a:pPr lvl="1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Career Counselors &amp; Advisors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At schools and at </a:t>
            </a:r>
            <a:r>
              <a:rPr lang="en-US" dirty="0" smtClean="0">
                <a:latin typeface="Tekton Pro Bold"/>
                <a:cs typeface="Tekton Pro Bold"/>
              </a:rPr>
              <a:t>colleges(</a:t>
            </a:r>
            <a:r>
              <a:rPr lang="en-US" dirty="0" err="1" smtClean="0">
                <a:latin typeface="Tekton Pro Bold"/>
                <a:cs typeface="Tekton Pro Bold"/>
              </a:rPr>
              <a:t>M</a:t>
            </a:r>
            <a:r>
              <a:rPr lang="en-US" dirty="0" err="1" smtClean="0">
                <a:latin typeface="Tekton Pro Bold"/>
                <a:cs typeface="Tekton Pro Bold"/>
              </a:rPr>
              <a:t>cgill,Concordia</a:t>
            </a:r>
            <a:r>
              <a:rPr lang="en-US" dirty="0" smtClean="0">
                <a:latin typeface="Tekton Pro Bold"/>
                <a:cs typeface="Tekton Pro Bold"/>
              </a:rPr>
              <a:t>)</a:t>
            </a:r>
            <a:endParaRPr lang="en-US" dirty="0" smtClean="0">
              <a:latin typeface="Tekton Pro Bold"/>
              <a:cs typeface="Tekton Pro Bold"/>
            </a:endParaRPr>
          </a:p>
          <a:p>
            <a:pPr lvl="1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Employment Websites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Post your resume so employers can search for you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Monster.ca, linkedin.ca, indeed</a:t>
            </a:r>
            <a:r>
              <a:rPr lang="en-US" dirty="0" smtClean="0">
                <a:latin typeface="Tekton Pro Bold"/>
                <a:cs typeface="Tekton Pro Bold"/>
              </a:rPr>
              <a:t>.ca</a:t>
            </a:r>
            <a:endParaRPr lang="en-US" dirty="0" smtClean="0">
              <a:latin typeface="Tekton Pro Bold"/>
              <a:cs typeface="Tekton Pro Bol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estige Elite Std Bold"/>
                <a:cs typeface="Prestige Elite Std Bold"/>
              </a:rPr>
              <a:t>Is That Job Right For You?</a:t>
            </a:r>
            <a:endParaRPr lang="en-US" dirty="0">
              <a:latin typeface="Prestige Elite Std Bold"/>
              <a:cs typeface="Prestige Elite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ekton Pro Bold"/>
                <a:cs typeface="Tekton Pro Bold"/>
              </a:rPr>
              <a:t>Evaluate yourself.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kton Pro Bold"/>
              <a:cs typeface="Tekton Pro Bold"/>
            </a:endParaRPr>
          </a:p>
          <a:p>
            <a:pPr marL="514350" indent="-514350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ekton Pro Bold"/>
                <a:cs typeface="Tekton Pro Bold"/>
              </a:rPr>
              <a:t>Evaluate the job.</a:t>
            </a:r>
            <a:endParaRPr lang="en-US" dirty="0">
              <a:latin typeface="Tekton Pro Bold"/>
              <a:cs typeface="Tekton Pro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019" y="2563915"/>
            <a:ext cx="3817781" cy="3817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estige Elite Std Bold"/>
                <a:cs typeface="Prestige Elite Std Bold"/>
              </a:rPr>
              <a:t>Evaluate Yourself</a:t>
            </a:r>
            <a:endParaRPr lang="en-US" dirty="0">
              <a:latin typeface="Prestige Elite Std Bold"/>
              <a:cs typeface="Prestige Elite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ekton Pro Bold"/>
                <a:cs typeface="Tekton Pro Bold"/>
              </a:rPr>
              <a:t>What skills do you have to offer?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Are they transferable skills?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Are they job-specific skills</a:t>
            </a:r>
            <a:r>
              <a:rPr lang="en-US" dirty="0" smtClean="0">
                <a:latin typeface="Tekton Pro Bold"/>
                <a:cs typeface="Tekton Pro Bold"/>
              </a:rPr>
              <a:t>?</a:t>
            </a:r>
          </a:p>
          <a:p>
            <a:pPr lvl="1">
              <a:buNone/>
            </a:pPr>
            <a:r>
              <a:rPr lang="en-US" dirty="0" smtClean="0">
                <a:latin typeface="Tekton Pro Bold"/>
                <a:cs typeface="Tekton Pro Bold"/>
              </a:rPr>
              <a:t>Be ready before you start!</a:t>
            </a:r>
            <a:endParaRPr lang="en-US" dirty="0" smtClean="0">
              <a:latin typeface="Tekton Pro Bold"/>
              <a:cs typeface="Tekton Pro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4007901"/>
            <a:ext cx="42291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estige Elite Std Bold"/>
                <a:cs typeface="Prestige Elite Std Bold"/>
              </a:rPr>
              <a:t>Evaluate Yourself</a:t>
            </a:r>
            <a:endParaRPr lang="en-US" dirty="0">
              <a:latin typeface="Prestige Elite Std Bold"/>
              <a:cs typeface="Prestige Elite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latin typeface="Tekton Pro Bold"/>
                <a:cs typeface="Tekton Pro Bold"/>
              </a:rPr>
              <a:t>Transferable Skills</a:t>
            </a:r>
            <a:r>
              <a:rPr lang="en-US" dirty="0" smtClean="0">
                <a:latin typeface="Tekton Pro Bold"/>
                <a:cs typeface="Tekton Pro Bold"/>
              </a:rPr>
              <a:t>: the skills that can be used in many different situations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Also known as </a:t>
            </a:r>
            <a:r>
              <a:rPr lang="en-US" i="1" dirty="0" smtClean="0">
                <a:latin typeface="Tekton Pro Bold"/>
                <a:cs typeface="Tekton Pro Bold"/>
              </a:rPr>
              <a:t>soft skills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Examples:</a:t>
            </a:r>
          </a:p>
          <a:p>
            <a:pPr lvl="2"/>
            <a:r>
              <a:rPr lang="en-US" dirty="0" smtClean="0">
                <a:latin typeface="Tekton Pro Bold"/>
                <a:cs typeface="Tekton Pro Bold"/>
              </a:rPr>
              <a:t>Writing</a:t>
            </a:r>
          </a:p>
          <a:p>
            <a:pPr lvl="2"/>
            <a:r>
              <a:rPr lang="en-US" dirty="0" smtClean="0">
                <a:latin typeface="Tekton Pro Bold"/>
                <a:cs typeface="Tekton Pro Bold"/>
              </a:rPr>
              <a:t>Working well with others</a:t>
            </a:r>
          </a:p>
          <a:p>
            <a:pPr lvl="2"/>
            <a:r>
              <a:rPr lang="en-US" dirty="0" smtClean="0">
                <a:latin typeface="Tekton Pro Bold"/>
                <a:cs typeface="Tekton Pro Bold"/>
              </a:rPr>
              <a:t>Time management</a:t>
            </a:r>
          </a:p>
          <a:p>
            <a:pPr lvl="2"/>
            <a:r>
              <a:rPr lang="en-US" dirty="0" smtClean="0">
                <a:latin typeface="Tekton Pro Bold"/>
                <a:cs typeface="Tekton Pro Bold"/>
              </a:rPr>
              <a:t>Making decisions</a:t>
            </a:r>
          </a:p>
          <a:p>
            <a:pPr lvl="2">
              <a:buNone/>
            </a:pPr>
            <a:endParaRPr lang="en-US" u="sng" dirty="0" smtClean="0">
              <a:latin typeface="Tekton Pro Bold"/>
              <a:cs typeface="Tekton Pro Bold"/>
            </a:endParaRPr>
          </a:p>
          <a:p>
            <a:r>
              <a:rPr lang="en-US" u="sng" dirty="0" smtClean="0">
                <a:latin typeface="Tekton Pro Bold"/>
                <a:cs typeface="Tekton Pro Bold"/>
              </a:rPr>
              <a:t>Job-Specific Skills</a:t>
            </a:r>
            <a:r>
              <a:rPr lang="en-US" dirty="0" smtClean="0">
                <a:latin typeface="Tekton Pro Bold"/>
                <a:cs typeface="Tekton Pro Bold"/>
              </a:rPr>
              <a:t>: the </a:t>
            </a:r>
            <a:r>
              <a:rPr lang="en-US" dirty="0">
                <a:latin typeface="Tekton Pro Bold"/>
                <a:cs typeface="Tekton Pro Bold"/>
              </a:rPr>
              <a:t>s</a:t>
            </a:r>
            <a:r>
              <a:rPr lang="en-US" dirty="0" smtClean="0">
                <a:latin typeface="Tekton Pro Bold"/>
                <a:cs typeface="Tekton Pro Bold"/>
              </a:rPr>
              <a:t>kills necessary to do a specific </a:t>
            </a:r>
            <a:r>
              <a:rPr lang="en-US" dirty="0" smtClean="0">
                <a:latin typeface="Tekton Pro Bold"/>
                <a:cs typeface="Tekton Pro Bold"/>
              </a:rPr>
              <a:t>job(c/</a:t>
            </a:r>
            <a:r>
              <a:rPr lang="en-US" dirty="0" err="1" smtClean="0">
                <a:latin typeface="Tekton Pro Bold"/>
                <a:cs typeface="Tekton Pro Bold"/>
              </a:rPr>
              <a:t>c++</a:t>
            </a:r>
            <a:r>
              <a:rPr lang="en-US" dirty="0" smtClean="0">
                <a:latin typeface="Tekton Pro Bold"/>
                <a:cs typeface="Tekton Pro Bold"/>
              </a:rPr>
              <a:t>/java/python)</a:t>
            </a:r>
          </a:p>
          <a:p>
            <a:endParaRPr lang="en-US" dirty="0" smtClean="0">
              <a:latin typeface="Tekton Pro Bold"/>
              <a:cs typeface="Tekton Pro Bold"/>
            </a:endParaRPr>
          </a:p>
          <a:p>
            <a:pPr>
              <a:buNone/>
            </a:pPr>
            <a:endParaRPr lang="en-US" dirty="0" smtClean="0">
              <a:latin typeface="Tekton Pro Bold"/>
              <a:cs typeface="Tekton Pr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estige Elite Std Bold"/>
                <a:cs typeface="Prestige Elite Std Bold"/>
              </a:rPr>
              <a:t>Evaluate The Job</a:t>
            </a:r>
            <a:endParaRPr lang="en-US" dirty="0">
              <a:latin typeface="Prestige Elite Std Bold"/>
              <a:cs typeface="Prestige Elite Std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Compensation 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What is the </a:t>
            </a:r>
            <a:r>
              <a:rPr lang="en-US" u="sng" dirty="0" smtClean="0">
                <a:latin typeface="Tekton Pro Bold"/>
                <a:cs typeface="Tekton Pro Bold"/>
              </a:rPr>
              <a:t>wage/salary</a:t>
            </a:r>
            <a:r>
              <a:rPr lang="en-US" dirty="0" smtClean="0">
                <a:latin typeface="Tekton Pro Bold"/>
                <a:cs typeface="Tekton Pro Bold"/>
              </a:rPr>
              <a:t>? Is there potential for raises?</a:t>
            </a:r>
          </a:p>
          <a:p>
            <a:pPr lvl="1">
              <a:buNone/>
            </a:pPr>
            <a:r>
              <a:rPr lang="en-US" dirty="0" smtClean="0">
                <a:latin typeface="Tekton Pro Bold"/>
                <a:cs typeface="Tekton Pro Bold"/>
              </a:rPr>
              <a:t>1-3 years: 50k,3-5years 60-70k, </a:t>
            </a:r>
          </a:p>
          <a:p>
            <a:pPr lvl="1">
              <a:buNone/>
            </a:pPr>
            <a:r>
              <a:rPr lang="en-US" dirty="0" smtClean="0">
                <a:latin typeface="Tekton Pro Bold"/>
                <a:cs typeface="Tekton Pro Bold"/>
              </a:rPr>
              <a:t>5-10 years 80-100k</a:t>
            </a: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Employer </a:t>
            </a:r>
            <a:r>
              <a:rPr lang="en-US" dirty="0" smtClean="0">
                <a:latin typeface="Tekton Pro Bold"/>
                <a:cs typeface="Tekton Pro Bold"/>
              </a:rPr>
              <a:t>benefits</a:t>
            </a:r>
            <a:endParaRPr lang="en-US" u="sng" dirty="0" smtClean="0">
              <a:latin typeface="Tekton Pro Bold"/>
              <a:cs typeface="Tekton Pro Bold"/>
            </a:endParaRPr>
          </a:p>
          <a:p>
            <a:pPr lvl="1"/>
            <a:r>
              <a:rPr lang="en-US" u="sng" dirty="0" smtClean="0">
                <a:latin typeface="Tekton Pro Bold"/>
                <a:cs typeface="Tekton Pro Bold"/>
              </a:rPr>
              <a:t>Fringe </a:t>
            </a:r>
            <a:r>
              <a:rPr lang="en-US" u="sng" dirty="0" smtClean="0">
                <a:latin typeface="Tekton Pro Bold"/>
                <a:cs typeface="Tekton Pro Bold"/>
              </a:rPr>
              <a:t>Benefit</a:t>
            </a:r>
            <a:r>
              <a:rPr lang="en-US" dirty="0" smtClean="0">
                <a:latin typeface="Tekton Pro Bold"/>
                <a:cs typeface="Tekton Pro Bold"/>
              </a:rPr>
              <a:t>: Something you receive at little or no cost (paid vacation, sick leave, child care, health insurance, etc</a:t>
            </a:r>
            <a:r>
              <a:rPr lang="en-US" dirty="0" smtClean="0">
                <a:latin typeface="Tekton Pro Bold"/>
                <a:cs typeface="Tekton Pro Bold"/>
              </a:rPr>
              <a:t>.)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Contract and permanent</a:t>
            </a:r>
            <a:endParaRPr lang="en-US" dirty="0" smtClean="0">
              <a:latin typeface="Tekton Pro Bold"/>
              <a:cs typeface="Tekton Pro Bold"/>
            </a:endParaRPr>
          </a:p>
          <a:p>
            <a:pPr lvl="1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estige Elite Std Bold"/>
                <a:cs typeface="Prestige Elite Std Bold"/>
              </a:rPr>
              <a:t>Evaluate The Job</a:t>
            </a:r>
            <a:endParaRPr lang="en-US" dirty="0">
              <a:latin typeface="Prestige Elite Std Bold"/>
              <a:cs typeface="Prestige Elite Std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ekton Pro Bold"/>
                <a:cs typeface="Tekton Pro Bold"/>
              </a:rPr>
              <a:t>Nature of the work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What is your job description? What will you be doing?</a:t>
            </a:r>
          </a:p>
          <a:p>
            <a:pPr lvl="1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Working conditions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The work environment. 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Inside or outside? Independently or with others?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Location (commute)? Work schedule? </a:t>
            </a:r>
            <a:r>
              <a:rPr lang="en-US" dirty="0">
                <a:latin typeface="Tekton Pro Bold"/>
                <a:cs typeface="Tekton Pro Bold"/>
              </a:rPr>
              <a:t>T</a:t>
            </a:r>
            <a:r>
              <a:rPr lang="en-US" dirty="0" smtClean="0">
                <a:latin typeface="Tekton Pro Bold"/>
                <a:cs typeface="Tekton Pro Bold"/>
              </a:rPr>
              <a:t>ravel requirements?</a:t>
            </a:r>
          </a:p>
          <a:p>
            <a:pPr lvl="1">
              <a:buNone/>
            </a:pPr>
            <a:endParaRPr lang="en-US" dirty="0" smtClean="0">
              <a:latin typeface="Tekton Pro Bold"/>
              <a:cs typeface="Tekton Pro Bold"/>
            </a:endParaRPr>
          </a:p>
          <a:p>
            <a:r>
              <a:rPr lang="en-US" dirty="0" smtClean="0">
                <a:latin typeface="Tekton Pro Bold"/>
                <a:cs typeface="Tekton Pro Bold"/>
              </a:rPr>
              <a:t>Job outlook</a:t>
            </a:r>
          </a:p>
          <a:p>
            <a:pPr lvl="1"/>
            <a:r>
              <a:rPr lang="en-US" dirty="0" smtClean="0">
                <a:latin typeface="Tekton Pro Bold"/>
                <a:cs typeface="Tekton Pro Bold"/>
              </a:rPr>
              <a:t>Are there jobs available? Are there future opportunities in this occupation?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776</Words>
  <Application>Microsoft Office PowerPoint</Application>
  <PresentationFormat>全屏显示(4:3)</PresentationFormat>
  <Paragraphs>155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Theme</vt:lpstr>
      <vt:lpstr>Job Hunting</vt:lpstr>
      <vt:lpstr>If you have ever applied for a job,  how did you find out about the opening?</vt:lpstr>
      <vt:lpstr>Job Hunting Resources</vt:lpstr>
      <vt:lpstr>Job Hunting Resources</vt:lpstr>
      <vt:lpstr>Is That Job Right For You?</vt:lpstr>
      <vt:lpstr>Evaluate Yourself</vt:lpstr>
      <vt:lpstr>Evaluate Yourself</vt:lpstr>
      <vt:lpstr>Evaluate The Job</vt:lpstr>
      <vt:lpstr>Evaluate The Job</vt:lpstr>
      <vt:lpstr>Why Not Try Out A Career?</vt:lpstr>
      <vt:lpstr>Completing A Job Application</vt:lpstr>
      <vt:lpstr>Beyond The Application</vt:lpstr>
      <vt:lpstr>Cover letter</vt:lpstr>
      <vt:lpstr>Resume</vt:lpstr>
      <vt:lpstr>Summary</vt:lpstr>
      <vt:lpstr>Experience </vt:lpstr>
      <vt:lpstr>Interview</vt:lpstr>
      <vt:lpstr>Preparing for an Interview</vt:lpstr>
      <vt:lpstr>Informational Interviewing</vt:lpstr>
      <vt:lpstr>Questions </vt:lpstr>
      <vt:lpstr>Tech questions</vt:lpstr>
      <vt:lpstr>Follow-Up After an Interview</vt:lpstr>
      <vt:lpstr>Analyze Your Job Search Progress</vt:lpstr>
      <vt:lpstr>幻灯片 24</vt:lpstr>
    </vt:vector>
  </TitlesOfParts>
  <Company>Lakeville Area Public Schools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Hunting</dc:title>
  <dc:creator>School User</dc:creator>
  <cp:lastModifiedBy>Charles</cp:lastModifiedBy>
  <cp:revision>66</cp:revision>
  <dcterms:created xsi:type="dcterms:W3CDTF">2010-09-27T21:34:19Z</dcterms:created>
  <dcterms:modified xsi:type="dcterms:W3CDTF">2013-09-05T03:48:53Z</dcterms:modified>
</cp:coreProperties>
</file>