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9" r:id="rId38"/>
    <p:sldId id="26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79BE"/>
    <a:srgbClr val="2D3E50"/>
    <a:srgbClr val="335A7D"/>
    <a:srgbClr val="123E62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5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pPr/>
              <a:t>20/09/2020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BEBA8EAE-BF5A-486C-A8C5-ECC9F3942E4B}">
                <a14:imgProps xmlns=""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reating-a-web-application-with-spring-boot" TargetMode="External"/><Relationship Id="rId2" Type="http://schemas.openxmlformats.org/officeDocument/2006/relationships/hyperlink" Target="https://www.employment-studies.co.uk/resource/erecruitment-developmen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376" y="4198514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K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=""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86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Level 0. Context Diagram for Career Information and Recruitment portal.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47F91-4409-4C94-91AA-B7229E9B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5970" t="18492" r="34851" b="24764"/>
          <a:stretch/>
        </p:blipFill>
        <p:spPr>
          <a:xfrm>
            <a:off x="2192221" y="1000909"/>
            <a:ext cx="6032292" cy="49120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764274"/>
            <a:ext cx="7427560" cy="503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- implemented as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 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457080"/>
            <a:ext cx="9771055" cy="532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6" y="573206"/>
            <a:ext cx="11077100" cy="517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63559" y="5817391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two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two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581828"/>
            <a:ext cx="7670042" cy="533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906840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/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=""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1" y="942572"/>
            <a:ext cx="9342538" cy="458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52043"/>
            <a:ext cx="8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1.4 - Administrator module (Implemented as class)  </a:t>
            </a:r>
          </a:p>
        </p:txBody>
      </p:sp>
    </p:spTree>
    <p:extLst>
      <p:ext uri="{BB962C8B-B14F-4D97-AF65-F5344CB8AC3E}">
        <p14:creationId xmlns=""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986"/>
          <a:stretch/>
        </p:blipFill>
        <p:spPr>
          <a:xfrm>
            <a:off x="470518" y="1402672"/>
            <a:ext cx="1050228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" y="1101022"/>
            <a:ext cx="10278647" cy="46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734066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665824"/>
            <a:ext cx="9631837" cy="488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201003" y="5836492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5874896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" y="1739990"/>
            <a:ext cx="11908311" cy="337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1049330"/>
            <a:ext cx="10922558" cy="4095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5" y="1224740"/>
            <a:ext cx="10501849" cy="371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7" y="900752"/>
            <a:ext cx="11638456" cy="467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895736"/>
            <a:ext cx="11393217" cy="424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49"/>
          <a:stretch/>
        </p:blipFill>
        <p:spPr>
          <a:xfrm>
            <a:off x="682388" y="586854"/>
            <a:ext cx="10943814" cy="477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43" t="3283" r="6356" b="3782"/>
          <a:stretch/>
        </p:blipFill>
        <p:spPr>
          <a:xfrm>
            <a:off x="1255593" y="573206"/>
            <a:ext cx="8839595" cy="538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27" t="11976" r="8031" b="5399"/>
          <a:stretch/>
        </p:blipFill>
        <p:spPr>
          <a:xfrm>
            <a:off x="1170063" y="760169"/>
            <a:ext cx="7807051" cy="494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provide </a:t>
            </a:r>
            <a:r>
              <a:rPr lang="en-US" dirty="0" smtClean="0"/>
              <a:t>us a </a:t>
            </a:r>
            <a:r>
              <a:rPr lang="en-US" dirty="0" smtClean="0"/>
              <a:t>practical knowledge about java </a:t>
            </a:r>
            <a:r>
              <a:rPr lang="en-US" dirty="0" smtClean="0"/>
              <a:t>enterprise 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 smtClean="0"/>
              <a:t>application </a:t>
            </a:r>
            <a:r>
              <a:rPr lang="en-US" dirty="0" smtClean="0"/>
              <a:t>development using spring boot and spring security framework , and </a:t>
            </a:r>
            <a:r>
              <a:rPr lang="en-US" dirty="0" err="1" smtClean="0"/>
              <a:t>MongoDB</a:t>
            </a:r>
            <a:r>
              <a:rPr lang="en-US" dirty="0" smtClean="0"/>
              <a:t> platform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project offers simple and interactive forms , which helps users to access data through </a:t>
            </a:r>
            <a:r>
              <a:rPr lang="en-US" smtClean="0"/>
              <a:t>a simple </a:t>
            </a:r>
            <a:r>
              <a:rPr lang="en-US" dirty="0" smtClean="0"/>
              <a:t>process of registration.</a:t>
            </a:r>
            <a:endParaRPr lang="en-US" dirty="0" smtClean="0"/>
          </a:p>
          <a:p>
            <a:r>
              <a:rPr lang="en-US" dirty="0" smtClean="0"/>
              <a:t>We were able to develop an efficient and commercially deployable system.</a:t>
            </a:r>
          </a:p>
          <a:p>
            <a:r>
              <a:rPr lang="en-US" dirty="0" smtClean="0"/>
              <a:t>Job aspirants , recruiters and colleges can take advantage of this web application as a excellent job board.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853"/>
            <a:ext cx="10898876" cy="4674582"/>
          </a:xfrm>
        </p:spPr>
        <p:txBody>
          <a:bodyPr>
            <a:noAutofit/>
          </a:bodyPr>
          <a:lstStyle/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[1]	</a:t>
            </a:r>
            <a:r>
              <a:rPr lang="en-GB" sz="2600" dirty="0" err="1"/>
              <a:t>Rajib</a:t>
            </a:r>
            <a:r>
              <a:rPr lang="en-GB" sz="2600" dirty="0"/>
              <a:t> Mall, </a:t>
            </a:r>
            <a:r>
              <a:rPr lang="en-GB" sz="2600" i="1" dirty="0"/>
              <a:t>Fundamentals of Software Engineering</a:t>
            </a:r>
            <a:r>
              <a:rPr lang="en-GB" sz="2600" dirty="0"/>
              <a:t>, 2</a:t>
            </a:r>
            <a:r>
              <a:rPr lang="en-GB" sz="2600" baseline="30000" dirty="0"/>
              <a:t>nd</a:t>
            </a:r>
            <a:r>
              <a:rPr lang="en-GB" sz="2600" dirty="0"/>
              <a:t> ed., IN: PHI, 2003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[2]	Pankaj </a:t>
            </a:r>
            <a:r>
              <a:rPr lang="en-GB" sz="2600" dirty="0" err="1"/>
              <a:t>Jalote</a:t>
            </a:r>
            <a:r>
              <a:rPr lang="en-GB" sz="2600" dirty="0"/>
              <a:t>, </a:t>
            </a:r>
            <a:r>
              <a:rPr lang="en-GB" sz="2600" i="1" dirty="0"/>
              <a:t>A Concise Introduction to Software Engineering, </a:t>
            </a:r>
            <a:r>
              <a:rPr lang="en-GB" sz="2600" dirty="0"/>
              <a:t>1</a:t>
            </a:r>
            <a:r>
              <a:rPr lang="en-GB" sz="2600" baseline="30000" dirty="0"/>
              <a:t>st </a:t>
            </a:r>
            <a:r>
              <a:rPr lang="en-GB" sz="2600" dirty="0"/>
              <a:t>ed., UK: Springer,  2008. [E-book] Available: Springer e-book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[3]	</a:t>
            </a:r>
            <a:r>
              <a:rPr lang="en-US" sz="2600" dirty="0"/>
              <a:t>Barber L. (Mar 2006). e-Recruitment  Developments. Institute  for Employment  Studies,  Brighton. [Online] Available: </a:t>
            </a:r>
            <a:r>
              <a:rPr lang="en-US" sz="2600" dirty="0">
                <a:hlinkClick r:id="rId2"/>
              </a:rPr>
              <a:t>https://www.employment-studies.co.uk/resource/erecruitment-developments</a:t>
            </a:r>
            <a:endParaRPr lang="en-US" sz="2600" dirty="0"/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US" sz="2600" dirty="0"/>
              <a:t>[4]	</a:t>
            </a:r>
            <a:r>
              <a:rPr lang="en-US" sz="2600" dirty="0" err="1"/>
              <a:t>Ranga</a:t>
            </a:r>
            <a:r>
              <a:rPr lang="en-US" sz="2600" dirty="0"/>
              <a:t> Karanam, </a:t>
            </a:r>
            <a:r>
              <a:rPr lang="en-US" sz="2600" i="1" dirty="0"/>
              <a:t>Creating a Web Application with Spring Boot</a:t>
            </a:r>
            <a:r>
              <a:rPr lang="en-US" sz="2600" dirty="0"/>
              <a:t>, </a:t>
            </a:r>
            <a:r>
              <a:rPr lang="en-US" sz="2600" dirty="0" err="1"/>
              <a:t>DZone</a:t>
            </a:r>
            <a:r>
              <a:rPr lang="en-US" sz="2600" dirty="0"/>
              <a:t>, Jun. 02, 2017. Accessed on: Jul. 08, 2020. [Online] Available: </a:t>
            </a:r>
            <a:r>
              <a:rPr lang="en-US" sz="2600" dirty="0">
                <a:hlinkClick r:id="rId3"/>
              </a:rPr>
              <a:t>https://dzone.com/articles/creating-a-web-application-with-spring-boot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893057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colleges,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Recruiters can easily maintain job details.</a:t>
            </a:r>
          </a:p>
        </p:txBody>
      </p:sp>
    </p:spTree>
    <p:extLst>
      <p:ext uri="{BB962C8B-B14F-4D97-AF65-F5344CB8AC3E}">
        <p14:creationId xmlns=""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 to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secure and easy-to-use web application in Java using Spring boot and Spring security frameworks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and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=""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4 GHz minimum, multi-core processor</a:t>
            </a:r>
            <a:r>
              <a:rPr lang="en-GB" dirty="0"/>
              <a:t> </a:t>
            </a:r>
          </a:p>
          <a:p>
            <a:r>
              <a:rPr lang="en-GB" dirty="0"/>
              <a:t>RAM: Minimum 2 GB</a:t>
            </a:r>
          </a:p>
          <a:p>
            <a:r>
              <a:rPr lang="en-GB" dirty="0"/>
              <a:t>Hard disk space: Minimum 10 GB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Linux: 64-bit Ubuntu 14.04+, Debian 8+,  openSUSE 13.3+ or Fedora Linux 24+</a:t>
            </a:r>
          </a:p>
          <a:p>
            <a:r>
              <a:rPr lang="en-GB" sz="2000" dirty="0"/>
              <a:t>Front end: </a:t>
            </a:r>
            <a:r>
              <a:rPr lang="en-GB" sz="2000" dirty="0" err="1"/>
              <a:t>Thymeleaf</a:t>
            </a:r>
            <a:endParaRPr lang="en-US" sz="2000" dirty="0"/>
          </a:p>
          <a:p>
            <a:r>
              <a:rPr lang="en-GB" sz="2000" dirty="0"/>
              <a:t>Back end: </a:t>
            </a:r>
            <a:r>
              <a:rPr lang="en-US" sz="2000" dirty="0"/>
              <a:t>Spring boot, Spring  security and </a:t>
            </a:r>
            <a:r>
              <a:rPr lang="en-GB" sz="2000" dirty="0"/>
              <a:t>MongoDB</a:t>
            </a:r>
          </a:p>
          <a:p>
            <a:r>
              <a:rPr lang="en-GB" sz="2000" dirty="0"/>
              <a:t>Web server: Embedded Tomcat</a:t>
            </a:r>
          </a:p>
          <a:p>
            <a:r>
              <a:rPr lang="en-GB" sz="2000" dirty="0"/>
              <a:t>Supported browsers: Chrome, Firefox,  Internet Explorer 9+</a:t>
            </a:r>
          </a:p>
          <a:p>
            <a:r>
              <a:rPr lang="en-GB" sz="2000" dirty="0"/>
              <a:t>Java 1.8+</a:t>
            </a:r>
          </a:p>
        </p:txBody>
      </p:sp>
    </p:spTree>
    <p:extLst>
      <p:ext uri="{BB962C8B-B14F-4D97-AF65-F5344CB8AC3E}">
        <p14:creationId xmlns=""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830</Words>
  <Application>Microsoft Office PowerPoint</Application>
  <PresentationFormat>Custom</PresentationFormat>
  <Paragraphs>129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CAREER INFORMATION AND RECRUITMENT PORTAL</vt:lpstr>
      <vt:lpstr>Slide 2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user</cp:lastModifiedBy>
  <cp:revision>90</cp:revision>
  <dcterms:created xsi:type="dcterms:W3CDTF">2020-07-02T15:00:17Z</dcterms:created>
  <dcterms:modified xsi:type="dcterms:W3CDTF">2020-09-20T06:05:11Z</dcterms:modified>
</cp:coreProperties>
</file>