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6" r:id="rId10"/>
    <p:sldId id="298" r:id="rId11"/>
    <p:sldId id="29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208393-BF96-41E3-8C78-0F6BAE096405}">
          <p14:sldIdLst>
            <p14:sldId id="257"/>
            <p14:sldId id="258"/>
            <p14:sldId id="268"/>
            <p14:sldId id="269"/>
            <p14:sldId id="270"/>
            <p14:sldId id="262"/>
            <p14:sldId id="263"/>
            <p14:sldId id="264"/>
            <p14:sldId id="266"/>
            <p14:sldId id="298"/>
            <p14:sldId id="29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335A7D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3" autoAdjust="0"/>
    <p:restoredTop sz="94660"/>
  </p:normalViewPr>
  <p:slideViewPr>
    <p:cSldViewPr snapToGrid="0">
      <p:cViewPr>
        <p:scale>
          <a:sx n="86" d="100"/>
          <a:sy n="86" d="100"/>
        </p:scale>
        <p:origin x="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ploymenstudies.co.uk/resource/erecruitment-developments" TargetMode="External"/><Relationship Id="rId2" Type="http://schemas.openxmlformats.org/officeDocument/2006/relationships/hyperlink" Target="https://dzone.com/articles/creating-a-web-application-with-spring-boo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3Qcb6gY9dcdZeY5m7E4_k7kN8KVSgkA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10" y="4198513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2178824"/>
            <a:ext cx="6277972" cy="1250176"/>
          </a:xfrm>
        </p:spPr>
        <p:txBody>
          <a:bodyPr anchor="ctr">
            <a:normAutofit/>
          </a:bodyPr>
          <a:lstStyle/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Project Guide: Ms. </a:t>
            </a:r>
            <a:r>
              <a:rPr lang="en-US" sz="2200" dirty="0" err="1"/>
              <a:t>Sruthimol</a:t>
            </a:r>
            <a:r>
              <a:rPr lang="en-US" sz="2200" dirty="0"/>
              <a:t> M P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Lecturer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Department of Information Technology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1B3-5A6F-4B80-BFAA-D31756C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8" y="3034506"/>
            <a:ext cx="10515600" cy="7889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D3E50"/>
                </a:solidFill>
              </a:rPr>
              <a:t>DATA FLOW DIAGRAMS</a:t>
            </a:r>
            <a:endParaRPr lang="en-GB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43A98F5-15E6-4A67-9CD6-F5470071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67" y="1085295"/>
            <a:ext cx="6951779" cy="468740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E8BF0-9E94-4090-95ED-C5D9BDAEF2A6}"/>
              </a:ext>
            </a:extLst>
          </p:cNvPr>
          <p:cNvSpPr txBox="1"/>
          <p:nvPr/>
        </p:nvSpPr>
        <p:spPr>
          <a:xfrm>
            <a:off x="1207363" y="603878"/>
            <a:ext cx="108369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1F564-74C7-44E7-A9D4-1CB939211979}"/>
              </a:ext>
            </a:extLst>
          </p:cNvPr>
          <p:cNvSpPr txBox="1"/>
          <p:nvPr/>
        </p:nvSpPr>
        <p:spPr>
          <a:xfrm>
            <a:off x="2192221" y="5941475"/>
            <a:ext cx="603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Context Diagram for career information and Recruitment portal.</a:t>
            </a:r>
          </a:p>
        </p:txBody>
      </p:sp>
    </p:spTree>
    <p:extLst>
      <p:ext uri="{BB962C8B-B14F-4D97-AF65-F5344CB8AC3E}">
        <p14:creationId xmlns:p14="http://schemas.microsoft.com/office/powerpoint/2010/main" val="21083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4C7F0-5A6E-4A32-98CD-A46D0C35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1056442"/>
            <a:ext cx="6977849" cy="474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C8284-EDA6-4530-867C-5AF81D30B49C}"/>
              </a:ext>
            </a:extLst>
          </p:cNvPr>
          <p:cNvSpPr txBox="1"/>
          <p:nvPr/>
        </p:nvSpPr>
        <p:spPr>
          <a:xfrm>
            <a:off x="696897" y="561648"/>
            <a:ext cx="9667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123E62"/>
                </a:solidFill>
              </a:rPr>
              <a:t>LEVEL</a:t>
            </a:r>
            <a:r>
              <a:rPr lang="en-IN" dirty="0"/>
              <a:t> </a:t>
            </a:r>
            <a:r>
              <a:rPr lang="en-IN" sz="2200" b="1" dirty="0">
                <a:solidFill>
                  <a:srgbClr val="123E62"/>
                </a:solidFill>
              </a:rPr>
              <a:t>1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FD5F1-040F-4A87-B3F7-91A216D89ED5}"/>
              </a:ext>
            </a:extLst>
          </p:cNvPr>
          <p:cNvSpPr txBox="1"/>
          <p:nvPr/>
        </p:nvSpPr>
        <p:spPr>
          <a:xfrm>
            <a:off x="2157274" y="5927020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1.1 user module implemented as class</a:t>
            </a:r>
          </a:p>
        </p:txBody>
      </p:sp>
    </p:spTree>
    <p:extLst>
      <p:ext uri="{BB962C8B-B14F-4D97-AF65-F5344CB8AC3E}">
        <p14:creationId xmlns:p14="http://schemas.microsoft.com/office/powerpoint/2010/main" val="383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655A1-1E07-4972-A0FA-C0F9A89E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" y="662781"/>
            <a:ext cx="9756559" cy="502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F4A99-FD8C-4EB7-B73A-2F242B17CB0E}"/>
              </a:ext>
            </a:extLst>
          </p:cNvPr>
          <p:cNvSpPr txBox="1"/>
          <p:nvPr/>
        </p:nvSpPr>
        <p:spPr>
          <a:xfrm>
            <a:off x="967666" y="571722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1.1.1 -privileged User (sub-module of User (1.1), implemented via interfaces only)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85528-CC99-42C5-B60D-C6D4521B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2" y="682388"/>
            <a:ext cx="9357982" cy="5104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D15FC-5DB6-424E-9199-EF2DA9F03AD8}"/>
              </a:ext>
            </a:extLst>
          </p:cNvPr>
          <p:cNvSpPr txBox="1"/>
          <p:nvPr/>
        </p:nvSpPr>
        <p:spPr>
          <a:xfrm>
            <a:off x="1447060" y="5952477"/>
            <a:ext cx="89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1.1.1.1 - College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9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1A4C9-EECE-4BB9-A07E-AD49C48B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" y="957880"/>
            <a:ext cx="9525177" cy="4473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1AFD1-C8B3-476C-B654-659FE02D17BA}"/>
              </a:ext>
            </a:extLst>
          </p:cNvPr>
          <p:cNvSpPr txBox="1"/>
          <p:nvPr/>
        </p:nvSpPr>
        <p:spPr>
          <a:xfrm>
            <a:off x="949911" y="5530788"/>
            <a:ext cx="9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1.1.1.2 - Recruiter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28B01-9E17-4C3E-9B13-D74F77F8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450375"/>
            <a:ext cx="9359317" cy="5587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2EFEE-F463-4A0B-951D-02DE9B902F72}"/>
              </a:ext>
            </a:extLst>
          </p:cNvPr>
          <p:cNvSpPr txBox="1"/>
          <p:nvPr/>
        </p:nvSpPr>
        <p:spPr>
          <a:xfrm>
            <a:off x="1349406" y="6038293"/>
            <a:ext cx="767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1.1.2 - Student (Sub-module of User (1.1),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2E91D2-B51E-43D6-AD45-B48EF2B2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50" y="641445"/>
            <a:ext cx="7994516" cy="467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10CB8-D0DB-4E16-B120-CD7301CF6888}"/>
              </a:ext>
            </a:extLst>
          </p:cNvPr>
          <p:cNvSpPr txBox="1"/>
          <p:nvPr/>
        </p:nvSpPr>
        <p:spPr>
          <a:xfrm>
            <a:off x="1020932" y="5406501"/>
            <a:ext cx="1065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1.2.1 - Request Recommendation (Recommendation module (1.2) has 2 functions - Request Recommendation and Recommend, both are implemented via separate interfaces and hence considered as sub-modules.)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9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DE233-D7C9-4B92-8E07-D2F6264A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9" y="1358284"/>
            <a:ext cx="10050070" cy="3444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00F51-9B96-484A-B02D-CCD1A4476C11}"/>
              </a:ext>
            </a:extLst>
          </p:cNvPr>
          <p:cNvSpPr txBox="1"/>
          <p:nvPr/>
        </p:nvSpPr>
        <p:spPr>
          <a:xfrm>
            <a:off x="1109709" y="5708343"/>
            <a:ext cx="10182687" cy="65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1.2.2 - Recommend (Recommendation module (1.2) has 2 functions - Request Recommendation and        Recommend, both are implemented via separate interfaces and hence considered as sub-modules.)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03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85A43-A51D-496F-B876-BAB7582C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50" y="581828"/>
            <a:ext cx="7505807" cy="5131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F06E1-0DA1-437F-BFC2-05C90DF3CA92}"/>
              </a:ext>
            </a:extLst>
          </p:cNvPr>
          <p:cNvSpPr txBox="1"/>
          <p:nvPr/>
        </p:nvSpPr>
        <p:spPr>
          <a:xfrm>
            <a:off x="1978291" y="5690331"/>
            <a:ext cx="951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1.3 -  Chat (Implemented via interfaces only, implemented by Recruiter and Student classes)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20302"/>
              </p:ext>
            </p:extLst>
          </p:nvPr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150A1-AC4D-41A0-89C7-57BEA4C3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41" y="1260629"/>
            <a:ext cx="8231371" cy="3817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D513C-6176-4A3D-8C99-17D662779F9A}"/>
              </a:ext>
            </a:extLst>
          </p:cNvPr>
          <p:cNvSpPr txBox="1"/>
          <p:nvPr/>
        </p:nvSpPr>
        <p:spPr>
          <a:xfrm>
            <a:off x="1575141" y="5530789"/>
            <a:ext cx="85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1.4 - Administrator module (Implemented as class)  </a:t>
            </a:r>
          </a:p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1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CD0C8-0B50-4EF3-A483-916B2C12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8" y="1402672"/>
            <a:ext cx="11798422" cy="278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986F5-C009-4B20-BD85-86C3E5D5F188}"/>
              </a:ext>
            </a:extLst>
          </p:cNvPr>
          <p:cNvSpPr txBox="1"/>
          <p:nvPr/>
        </p:nvSpPr>
        <p:spPr>
          <a:xfrm>
            <a:off x="1127465" y="5140171"/>
            <a:ext cx="588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1.5 - Server module (Implemented as class)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0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55AB-3A30-48C7-99E3-AF99827F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5" y="1427116"/>
            <a:ext cx="8430802" cy="286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10B53-46B3-4A24-A6C6-2BC20139957B}"/>
              </a:ext>
            </a:extLst>
          </p:cNvPr>
          <p:cNvSpPr txBox="1"/>
          <p:nvPr/>
        </p:nvSpPr>
        <p:spPr>
          <a:xfrm>
            <a:off x="1134875" y="550415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1.6 - Information module (module used to display web pages for career information)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572AE-5CC9-4B31-8612-C8DB99C4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1" y="1285688"/>
            <a:ext cx="9463297" cy="4286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53E62-E15E-43B1-80AF-186BEEB9F65A}"/>
              </a:ext>
            </a:extLst>
          </p:cNvPr>
          <p:cNvSpPr txBox="1"/>
          <p:nvPr/>
        </p:nvSpPr>
        <p:spPr>
          <a:xfrm>
            <a:off x="1154097" y="754602"/>
            <a:ext cx="73152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2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A159F-5AE4-4FEF-A3C9-68D123AE8F61}"/>
              </a:ext>
            </a:extLst>
          </p:cNvPr>
          <p:cNvSpPr txBox="1"/>
          <p:nvPr/>
        </p:nvSpPr>
        <p:spPr>
          <a:xfrm>
            <a:off x="1154097" y="5572312"/>
            <a:ext cx="9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Level 2.1 - User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1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70BB3-2622-4BD2-8A0F-25E0DD0A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665825"/>
            <a:ext cx="8603309" cy="4279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D6AF-2B15-4F8F-99BF-4F882455B2A3}"/>
              </a:ext>
            </a:extLst>
          </p:cNvPr>
          <p:cNvSpPr txBox="1"/>
          <p:nvPr/>
        </p:nvSpPr>
        <p:spPr>
          <a:xfrm>
            <a:off x="1038688" y="5548544"/>
            <a:ext cx="78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2.2 - Request for forgot password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A20-1A49-4C67-9376-FEC88F4C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8" y="505118"/>
            <a:ext cx="6267634" cy="5567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D7E02-D3D8-4AFE-86AB-E9DEC06265EE}"/>
              </a:ext>
            </a:extLst>
          </p:cNvPr>
          <p:cNvSpPr txBox="1"/>
          <p:nvPr/>
        </p:nvSpPr>
        <p:spPr>
          <a:xfrm>
            <a:off x="1606858" y="5983550"/>
            <a:ext cx="70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2.3 - Opt out request by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DF3CD-721B-41F2-8E13-137832E9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4" y="1692322"/>
            <a:ext cx="11544672" cy="3146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6F48D-D120-462D-B652-A56FE1B966B7}"/>
              </a:ext>
            </a:extLst>
          </p:cNvPr>
          <p:cNvSpPr txBox="1"/>
          <p:nvPr/>
        </p:nvSpPr>
        <p:spPr>
          <a:xfrm>
            <a:off x="1029810" y="552811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2.4 - Update details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C1A36-32A5-4F9A-BA0A-7AC36253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4" y="611651"/>
            <a:ext cx="10786369" cy="5093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B776B-D68C-40F5-B1C4-C88A06C147C9}"/>
              </a:ext>
            </a:extLst>
          </p:cNvPr>
          <p:cNvSpPr txBox="1"/>
          <p:nvPr/>
        </p:nvSpPr>
        <p:spPr>
          <a:xfrm>
            <a:off x="985421" y="5877017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2.5 - Registration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8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112E7-68AD-4065-8342-740E4E1C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4" y="1086606"/>
            <a:ext cx="8167986" cy="424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1B6E8-3C86-46CB-9CD4-27680607702F}"/>
              </a:ext>
            </a:extLst>
          </p:cNvPr>
          <p:cNvSpPr txBox="1"/>
          <p:nvPr/>
        </p:nvSpPr>
        <p:spPr>
          <a:xfrm>
            <a:off x="1597180" y="540206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2.6 - Add new student by college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1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EE7FD-C6F1-4EDD-9CE3-53F8E28C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4" y="1542197"/>
            <a:ext cx="9608219" cy="3603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0D6BF-B0CA-4944-95E7-3B5508D8EE11}"/>
              </a:ext>
            </a:extLst>
          </p:cNvPr>
          <p:cNvSpPr txBox="1"/>
          <p:nvPr/>
        </p:nvSpPr>
        <p:spPr>
          <a:xfrm>
            <a:off x="1198484" y="5439338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2.7 - Update student details by college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49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Students can’t find the right job.</a:t>
            </a:r>
          </a:p>
          <a:p>
            <a:r>
              <a:rPr lang="en-US" dirty="0"/>
              <a:t>Recruiters can’t access student details.</a:t>
            </a:r>
          </a:p>
          <a:p>
            <a:r>
              <a:rPr lang="en-US" dirty="0"/>
              <a:t>Important functions may be missed.</a:t>
            </a:r>
          </a:p>
          <a:p>
            <a:r>
              <a:rPr lang="en-US" dirty="0"/>
              <a:t>Students miss recruiter updates.</a:t>
            </a:r>
          </a:p>
          <a:p>
            <a:r>
              <a:rPr lang="en-US" dirty="0"/>
              <a:t>No effective placement cell management.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7B37-1E1D-4F51-BED3-998B743D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9" y="1402672"/>
            <a:ext cx="9419207" cy="3329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958A2-4061-4DD1-920E-47BF252980C0}"/>
              </a:ext>
            </a:extLst>
          </p:cNvPr>
          <p:cNvSpPr txBox="1"/>
          <p:nvPr/>
        </p:nvSpPr>
        <p:spPr>
          <a:xfrm>
            <a:off x="1145219" y="5468645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2.8 - Create new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3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D1F8-317E-45F8-A22F-164429C7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0" y="1109708"/>
            <a:ext cx="10422384" cy="4270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EDA7-343D-411D-B77F-4C745F6A999C}"/>
              </a:ext>
            </a:extLst>
          </p:cNvPr>
          <p:cNvSpPr txBox="1"/>
          <p:nvPr/>
        </p:nvSpPr>
        <p:spPr>
          <a:xfrm>
            <a:off x="1038687" y="5752730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2.9 - Edit or delete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3ED2E-649B-4FF3-BCB0-3C5193C6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1074198"/>
            <a:ext cx="10280341" cy="3941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5673-2440-45B1-879F-847D12CF1171}"/>
              </a:ext>
            </a:extLst>
          </p:cNvPr>
          <p:cNvSpPr txBox="1"/>
          <p:nvPr/>
        </p:nvSpPr>
        <p:spPr>
          <a:xfrm>
            <a:off x="1071238" y="5592932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2.10 - Review CV by Recruiter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64247-110C-44E6-9A04-07B9FBF97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0" y="949910"/>
            <a:ext cx="9925235" cy="4136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3B602-70D7-4616-965C-C087D5C5E5FA}"/>
              </a:ext>
            </a:extLst>
          </p:cNvPr>
          <p:cNvSpPr txBox="1"/>
          <p:nvPr/>
        </p:nvSpPr>
        <p:spPr>
          <a:xfrm>
            <a:off x="941034" y="5362113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2.11 - Review applications by recruiter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1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900C6-19CB-4B29-8C0E-6F0C37A90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659090"/>
            <a:ext cx="9641149" cy="5304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2C121-4C13-49BF-BE79-FC1CB29BE688}"/>
              </a:ext>
            </a:extLst>
          </p:cNvPr>
          <p:cNvSpPr txBox="1"/>
          <p:nvPr/>
        </p:nvSpPr>
        <p:spPr>
          <a:xfrm>
            <a:off x="1464814" y="5894978"/>
            <a:ext cx="648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2.12 - Entering personalization details by student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EAFFA-FE21-4C60-8CD7-8F8BF7EE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1" y="275208"/>
            <a:ext cx="8451541" cy="5450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14702-6B5E-4890-AFAE-10D9A1522451}"/>
              </a:ext>
            </a:extLst>
          </p:cNvPr>
          <p:cNvSpPr txBox="1"/>
          <p:nvPr/>
        </p:nvSpPr>
        <p:spPr>
          <a:xfrm>
            <a:off x="1518082" y="5584055"/>
            <a:ext cx="71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2.13 -  Following topics or recruiters by student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7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2B2B5-6D94-40EA-B3DE-8601BAF3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"/>
          <a:stretch/>
        </p:blipFill>
        <p:spPr>
          <a:xfrm>
            <a:off x="710213" y="709304"/>
            <a:ext cx="8993079" cy="5149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95422-99C0-40D8-B613-9A82048A86E3}"/>
              </a:ext>
            </a:extLst>
          </p:cNvPr>
          <p:cNvSpPr txBox="1"/>
          <p:nvPr/>
        </p:nvSpPr>
        <p:spPr>
          <a:xfrm>
            <a:off x="985421" y="5779363"/>
            <a:ext cx="77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2.14 - Apply for job by student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3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65"/>
            <a:ext cx="10515600" cy="776288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914"/>
            <a:ext cx="10515600" cy="47081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1200" dirty="0"/>
              <a:t>1]</a:t>
            </a:r>
            <a:r>
              <a:rPr lang="en-GB" sz="11200" dirty="0" err="1"/>
              <a:t>Rajib</a:t>
            </a:r>
            <a:r>
              <a:rPr lang="en-GB" sz="11200" dirty="0"/>
              <a:t> Mall, </a:t>
            </a:r>
            <a:r>
              <a:rPr lang="en-GB" sz="11200" dirty="0" err="1"/>
              <a:t>Fundementals</a:t>
            </a:r>
            <a:r>
              <a:rPr lang="en-GB" sz="11200" dirty="0"/>
              <a:t> of Software Engineering,2</a:t>
            </a:r>
            <a:r>
              <a:rPr lang="en-GB" sz="11200" baseline="30000" dirty="0"/>
              <a:t>nd</a:t>
            </a:r>
            <a:r>
              <a:rPr lang="en-GB" sz="11200" dirty="0"/>
              <a:t> edition,  </a:t>
            </a:r>
          </a:p>
          <a:p>
            <a:pPr marL="0" indent="0">
              <a:buNone/>
            </a:pPr>
            <a:r>
              <a:rPr lang="en-GB" sz="11200" dirty="0"/>
              <a:t>   published in 2003,by of India Private Limited.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2] </a:t>
            </a:r>
            <a:r>
              <a:rPr lang="en-GB" sz="11200" dirty="0" err="1"/>
              <a:t>Punkaj</a:t>
            </a:r>
            <a:r>
              <a:rPr lang="en-GB" sz="11200" dirty="0"/>
              <a:t> </a:t>
            </a:r>
            <a:r>
              <a:rPr lang="en-GB" sz="11200" dirty="0" err="1"/>
              <a:t>Jalote</a:t>
            </a:r>
            <a:r>
              <a:rPr lang="en-GB" sz="11200" dirty="0"/>
              <a:t>, A	 concise Introduction to Software Engineering,</a:t>
            </a:r>
          </a:p>
          <a:p>
            <a:pPr marL="0" indent="0">
              <a:buNone/>
            </a:pPr>
            <a:r>
              <a:rPr lang="en-GB" sz="11200" dirty="0"/>
              <a:t>   published in 2008, by Springer-Verlag London Limited.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3]</a:t>
            </a:r>
            <a:r>
              <a:rPr lang="en-GB" sz="11200" dirty="0" err="1"/>
              <a:t>Dzone</a:t>
            </a:r>
            <a:r>
              <a:rPr lang="en-GB" sz="11200" dirty="0"/>
              <a:t>, Creating a Web Application with Spring Boot , Available:</a:t>
            </a:r>
          </a:p>
          <a:p>
            <a:pPr marL="0" indent="0">
              <a:buNone/>
            </a:pPr>
            <a:r>
              <a:rPr lang="en-GB" sz="11200" dirty="0">
                <a:hlinkClick r:id="rId2"/>
              </a:rPr>
              <a:t>https://dzone.com/articles/creating-a-web-application-with-spring-boot</a:t>
            </a:r>
            <a:endParaRPr lang="en-GB" sz="11200" dirty="0"/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4]Institute of Employment Studies , </a:t>
            </a:r>
            <a:r>
              <a:rPr lang="en-GB" sz="11200" dirty="0" err="1"/>
              <a:t>eRecruitment</a:t>
            </a:r>
            <a:r>
              <a:rPr lang="en-GB" sz="11200" dirty="0"/>
              <a:t> Developments Available:</a:t>
            </a:r>
            <a:r>
              <a:rPr lang="en-GB" sz="11200" dirty="0">
                <a:hlinkClick r:id="rId3"/>
              </a:rPr>
              <a:t>        https://www.employmenstudies.co.uk/resource/erecruitment-            developments</a:t>
            </a:r>
            <a:r>
              <a:rPr lang="en-GB" sz="11200" dirty="0"/>
              <a:t>.</a:t>
            </a:r>
            <a:endParaRPr lang="en-GB" sz="9600" b="1" dirty="0">
              <a:solidFill>
                <a:srgbClr val="123E62"/>
              </a:solidFill>
            </a:endParaRPr>
          </a:p>
          <a:p>
            <a:pPr marL="0" indent="0">
              <a:buNone/>
            </a:pPr>
            <a:r>
              <a:rPr lang="en-GB" sz="11200" dirty="0"/>
              <a:t>				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Pankaj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21" y="1816999"/>
            <a:ext cx="10515600" cy="4351338"/>
          </a:xfrm>
        </p:spPr>
        <p:txBody>
          <a:bodyPr/>
          <a:lstStyle/>
          <a:p>
            <a:r>
              <a:rPr lang="en-GB" dirty="0"/>
              <a:t>Provide a user-friendly recruitment portal platform.</a:t>
            </a:r>
          </a:p>
          <a:p>
            <a:r>
              <a:rPr lang="en-GB" dirty="0"/>
              <a:t>Ease the work of staffs.</a:t>
            </a:r>
          </a:p>
          <a:p>
            <a:r>
              <a:rPr lang="en-GB" dirty="0"/>
              <a:t>Provide medium to choose best companies and employees.</a:t>
            </a:r>
          </a:p>
          <a:p>
            <a:r>
              <a:rPr lang="en-GB" dirty="0"/>
              <a:t>Provide categorized and suitable jobs.</a:t>
            </a:r>
          </a:p>
          <a:p>
            <a:r>
              <a:rPr lang="en-GB" dirty="0"/>
              <a:t>Increase knowledge about job resources.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web application for career information and recruitment.</a:t>
            </a:r>
          </a:p>
          <a:p>
            <a:r>
              <a:rPr lang="en-GB" dirty="0"/>
              <a:t>Connect students, recruiters and alumni.</a:t>
            </a:r>
          </a:p>
          <a:p>
            <a:r>
              <a:rPr lang="en-GB" dirty="0"/>
              <a:t>Ease of job application.</a:t>
            </a:r>
          </a:p>
          <a:p>
            <a:r>
              <a:rPr lang="en-GB" dirty="0"/>
              <a:t>Easily maintain job information and applications.</a:t>
            </a:r>
          </a:p>
          <a:p>
            <a:r>
              <a:rPr lang="en-GB" dirty="0"/>
              <a:t>Easily review CV of student or alumni.</a:t>
            </a:r>
          </a:p>
          <a:p>
            <a:r>
              <a:rPr lang="en-GB" dirty="0"/>
              <a:t> Recruiters </a:t>
            </a:r>
            <a:r>
              <a:rPr lang="en-GB"/>
              <a:t>can easily maintain </a:t>
            </a:r>
            <a:r>
              <a:rPr lang="en-GB" dirty="0"/>
              <a:t>job details.</a:t>
            </a:r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Manually maintained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Difficulty in updating data</a:t>
            </a:r>
          </a:p>
          <a:p>
            <a:r>
              <a:rPr lang="en-GB" dirty="0"/>
              <a:t>Errors can occur</a:t>
            </a:r>
          </a:p>
          <a:p>
            <a:r>
              <a:rPr lang="en-GB" dirty="0"/>
              <a:t>Data storing is difficult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Develop a web application to connect college, student, alumni and recruiter</a:t>
            </a:r>
          </a:p>
          <a:p>
            <a:r>
              <a:rPr lang="en-GB" dirty="0"/>
              <a:t>Placement cell management for colleges</a:t>
            </a:r>
          </a:p>
          <a:p>
            <a:r>
              <a:rPr lang="en-GB" dirty="0"/>
              <a:t>Student or alumni hiring for recruiters</a:t>
            </a:r>
          </a:p>
          <a:p>
            <a:r>
              <a:rPr lang="en-GB" dirty="0"/>
              <a:t>Job finding opportunity for student and alumni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Feasible on a system with basic requirements</a:t>
            </a:r>
          </a:p>
          <a:p>
            <a:r>
              <a:rPr lang="en-GB" dirty="0"/>
              <a:t>Technical feasibility: easy to use</a:t>
            </a:r>
          </a:p>
          <a:p>
            <a:r>
              <a:rPr lang="en-GB" dirty="0"/>
              <a:t>Easy to maintain the operation </a:t>
            </a:r>
          </a:p>
          <a:p>
            <a:r>
              <a:rPr lang="en-GB" dirty="0"/>
              <a:t>Schedule maintenance is easier</a:t>
            </a:r>
          </a:p>
          <a:p>
            <a:r>
              <a:rPr lang="en-GB" dirty="0"/>
              <a:t>Low budget</a:t>
            </a:r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PC with basic requirements</a:t>
            </a:r>
          </a:p>
          <a:p>
            <a:r>
              <a:rPr lang="en-GB" dirty="0"/>
              <a:t>Stable network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Intel/AMD processor</a:t>
            </a:r>
          </a:p>
          <a:p>
            <a:r>
              <a:rPr lang="en-GB" dirty="0"/>
              <a:t>Minimum 1GB RAM</a:t>
            </a:r>
          </a:p>
          <a:p>
            <a:r>
              <a:rPr lang="en-GB" dirty="0"/>
              <a:t>10GB Hard disk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Operating System:</a:t>
            </a:r>
          </a:p>
          <a:p>
            <a:pPr lvl="1"/>
            <a:r>
              <a:rPr lang="en-GB" sz="1800" dirty="0"/>
              <a:t>Windows 7+       </a:t>
            </a:r>
          </a:p>
          <a:p>
            <a:pPr lvl="1"/>
            <a:r>
              <a:rPr lang="en-GB" sz="1800" dirty="0"/>
              <a:t>Mac OS X  Yosemite 10.10+</a:t>
            </a:r>
          </a:p>
          <a:p>
            <a:pPr lvl="1"/>
            <a:r>
              <a:rPr lang="en-GB" sz="1800" dirty="0"/>
              <a:t> Linux: 64-bit Ubuntu 14.04+, Debian 8+,  openSUSE 13.3+ or Fedora Linux 24+</a:t>
            </a:r>
          </a:p>
          <a:p>
            <a:r>
              <a:rPr lang="en-GB" sz="2000" dirty="0"/>
              <a:t>Front end:  </a:t>
            </a:r>
            <a:r>
              <a:rPr lang="en-US" sz="2000" dirty="0"/>
              <a:t>Spring boot and spring  security core</a:t>
            </a:r>
          </a:p>
          <a:p>
            <a:r>
              <a:rPr lang="en-GB" sz="2000" dirty="0"/>
              <a:t>Back end:  MongoDB</a:t>
            </a:r>
          </a:p>
          <a:p>
            <a:r>
              <a:rPr lang="en-GB" sz="2000" dirty="0"/>
              <a:t>Supported browsers: Chrome, Firefox,  Internet Explorer 9  </a:t>
            </a:r>
          </a:p>
          <a:p>
            <a:pPr marL="0" indent="0">
              <a:buNone/>
            </a:pPr>
            <a:r>
              <a:rPr lang="en-GB" sz="2000" dirty="0"/>
              <a:t>   and above</a:t>
            </a:r>
          </a:p>
          <a:p>
            <a:r>
              <a:rPr lang="en-GB" sz="2000" dirty="0"/>
              <a:t>Java version 1.8+</a:t>
            </a:r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Requirements Specification (SRS), documents all expected functionalities of a system/application by the end user.</a:t>
            </a:r>
          </a:p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 level design of our project including all modules, functions, priorities and iterations has been made into an excel spreadsheet and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861</Words>
  <Application>Microsoft Office PowerPoint</Application>
  <PresentationFormat>Widescreen</PresentationFormat>
  <Paragraphs>353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DATA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aleena sunny</cp:lastModifiedBy>
  <cp:revision>70</cp:revision>
  <dcterms:created xsi:type="dcterms:W3CDTF">2020-07-02T15:00:17Z</dcterms:created>
  <dcterms:modified xsi:type="dcterms:W3CDTF">2020-07-14T14:13:50Z</dcterms:modified>
</cp:coreProperties>
</file>