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35A7D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43A98F5-15E6-4A67-9CD6-F5470071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93" y="1162190"/>
            <a:ext cx="7542774" cy="51430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941033" y="76515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: CONTEXT DIAGRAM FOR CAREER INFORMATION AND RECRUITMENT PORTAL</a:t>
            </a:r>
          </a:p>
        </p:txBody>
      </p:sp>
    </p:spTree>
    <p:extLst>
      <p:ext uri="{BB962C8B-B14F-4D97-AF65-F5344CB8AC3E}">
        <p14:creationId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1056442"/>
            <a:ext cx="6977849" cy="474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687110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778711" y="5865464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implemented as class)</a:t>
            </a:r>
          </a:p>
        </p:txBody>
      </p:sp>
    </p:spTree>
    <p:extLst>
      <p:ext uri="{BB962C8B-B14F-4D97-AF65-F5344CB8AC3E}">
        <p14:creationId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682388"/>
            <a:ext cx="9357982" cy="5104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957880"/>
            <a:ext cx="9525177" cy="4473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49911" y="5530788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073593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49" y="641445"/>
            <a:ext cx="8149813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825623" y="5433134"/>
            <a:ext cx="106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2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419368"/>
            <a:ext cx="10050070" cy="364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2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50" y="581828"/>
            <a:ext cx="7505807" cy="5131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690331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0302"/>
              </p:ext>
            </p:extLst>
          </p:nvPr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41" y="1405719"/>
            <a:ext cx="8231371" cy="4125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30789"/>
            <a:ext cx="85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1.4 - Administrator module (Implemented as class)  </a:t>
            </a:r>
          </a:p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4" y="1610435"/>
            <a:ext cx="10256769" cy="2388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1.6 - Information module (module used to display web pages for career information)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1" y="1285688"/>
            <a:ext cx="9463297" cy="42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572312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789998"/>
            <a:ext cx="8603309" cy="4573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038688" y="5548544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8" y="641444"/>
            <a:ext cx="5549958" cy="5342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4" y="1692322"/>
            <a:ext cx="11544672" cy="3330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1" y="805218"/>
            <a:ext cx="10323296" cy="4899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4" y="1542197"/>
            <a:ext cx="9608219" cy="3603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49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9" y="1665027"/>
            <a:ext cx="8504807" cy="2995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376039"/>
            <a:ext cx="9312676" cy="3701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8" y="1180730"/>
            <a:ext cx="10049524" cy="3781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0" y="949910"/>
            <a:ext cx="9925235" cy="4136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" y="780978"/>
            <a:ext cx="9000000" cy="5082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2.12 - Entering personalization details by student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2" y="541538"/>
            <a:ext cx="8176334" cy="5042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/>
        </p:blipFill>
        <p:spPr>
          <a:xfrm>
            <a:off x="985422" y="772357"/>
            <a:ext cx="8528132" cy="500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91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1200" dirty="0"/>
              <a:t>1]</a:t>
            </a:r>
            <a:r>
              <a:rPr lang="en-GB" sz="11200" dirty="0" err="1"/>
              <a:t>Rajib</a:t>
            </a:r>
            <a:r>
              <a:rPr lang="en-GB" sz="11200" dirty="0"/>
              <a:t> Mall-Fundamentals of Software Engineering-PHI.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2]Pankaj </a:t>
            </a:r>
            <a:r>
              <a:rPr lang="en-GB" sz="11200" dirty="0" err="1"/>
              <a:t>Jalote</a:t>
            </a:r>
            <a:r>
              <a:rPr lang="en-GB" sz="11200" dirty="0"/>
              <a:t>-Software Engineering-</a:t>
            </a:r>
            <a:r>
              <a:rPr lang="en-GB" sz="11200" dirty="0" err="1"/>
              <a:t>Narosa</a:t>
            </a:r>
            <a:r>
              <a:rPr lang="en-GB" sz="11200" dirty="0"/>
              <a:t> Publications.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3]</a:t>
            </a:r>
            <a:r>
              <a:rPr lang="en-GB" sz="11200" dirty="0">
                <a:hlinkClick r:id="rId2" action="ppaction://hlinksldjump"/>
              </a:rPr>
              <a:t> Google Web Help</a:t>
            </a:r>
            <a:r>
              <a:rPr lang="en-GB" sz="11200" dirty="0"/>
              <a:t>-System Requirements.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4]</a:t>
            </a:r>
            <a:r>
              <a:rPr lang="en-GB" sz="11200" dirty="0">
                <a:hlinkClick r:id="rId2" action="ppaction://hlinksldjump"/>
              </a:rPr>
              <a:t>Online job portal java </a:t>
            </a:r>
            <a:r>
              <a:rPr lang="en-GB" sz="11200">
                <a:hlinkClick r:id="rId2" action="ppaction://hlinksldjump"/>
              </a:rPr>
              <a:t>project.</a:t>
            </a:r>
            <a:endParaRPr lang="en-GB" sz="11200" dirty="0"/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5]Wikipedia.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Pankaj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816999"/>
            <a:ext cx="10515600" cy="4351338"/>
          </a:xfrm>
        </p:spPr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 Recruiters </a:t>
            </a:r>
            <a:r>
              <a:rPr lang="en-GB"/>
              <a:t>can easily maintain </a:t>
            </a:r>
            <a:r>
              <a:rPr lang="en-GB" dirty="0"/>
              <a:t>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Difficulty in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Develop a web application to connect college, student, alumni and recruiter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Intel/AMD processor</a:t>
            </a:r>
          </a:p>
          <a:p>
            <a:r>
              <a:rPr lang="en-GB" dirty="0"/>
              <a:t>Minimum 1GB RAM</a:t>
            </a:r>
          </a:p>
          <a:p>
            <a:r>
              <a:rPr lang="en-GB" dirty="0"/>
              <a:t>10GB Hard disk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 Linux: 64-bit Ubuntu 14.04+, Debian 8+,  openSUSE 13.3+ or Fedora Linux 24+</a:t>
            </a:r>
          </a:p>
          <a:p>
            <a:r>
              <a:rPr lang="en-GB" sz="2000" dirty="0"/>
              <a:t>Front end:  </a:t>
            </a:r>
            <a:r>
              <a:rPr lang="en-US" sz="2000" dirty="0"/>
              <a:t>Spring boot and spring  security core</a:t>
            </a:r>
          </a:p>
          <a:p>
            <a:r>
              <a:rPr lang="en-GB" sz="2000" dirty="0"/>
              <a:t>Back end:  MongoDB</a:t>
            </a:r>
          </a:p>
          <a:p>
            <a:r>
              <a:rPr lang="en-GB" sz="2000" dirty="0"/>
              <a:t>Supported browsers: Chrome, Firefox,  Internet Explorer 9  </a:t>
            </a:r>
          </a:p>
          <a:p>
            <a:pPr marL="0" indent="0">
              <a:buNone/>
            </a:pPr>
            <a:r>
              <a:rPr lang="en-GB" sz="2000" dirty="0"/>
              <a:t>   and above</a:t>
            </a:r>
          </a:p>
          <a:p>
            <a:r>
              <a:rPr lang="en-GB" sz="2000" dirty="0"/>
              <a:t>Java version 1.8+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795</Words>
  <Application>Microsoft Office PowerPoint</Application>
  <PresentationFormat>Widescreen</PresentationFormat>
  <Paragraphs>353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Jincy P Janardhanan</cp:lastModifiedBy>
  <cp:revision>44</cp:revision>
  <dcterms:created xsi:type="dcterms:W3CDTF">2020-07-02T15:00:17Z</dcterms:created>
  <dcterms:modified xsi:type="dcterms:W3CDTF">2020-07-10T12:16:03Z</dcterms:modified>
</cp:coreProperties>
</file>