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A7D"/>
    <a:srgbClr val="2D3E50"/>
    <a:srgbClr val="123E62"/>
    <a:srgbClr val="2279BE"/>
    <a:srgbClr val="FFFF47"/>
    <a:srgbClr val="FFFF66"/>
    <a:srgbClr val="FEDA02"/>
    <a:srgbClr val="1F6FB1"/>
    <a:srgbClr val="19578B"/>
    <a:srgbClr val="2B3C4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7:01:06.861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16 3931,'-8'-472,"1"77,6 292,2-186,3 205,22-119,-23 183,-2 13,0 1,0-1,1 0,0 1,4-11,-6 17,1-1,-1 0,0 1,1-1,-1 1,0-1,1 1,-1-1,0 1,1-1,-1 1,1 0,-1-1,1 1,-1 0,1-1,-1 1,1 0,0-1,0 1,-1 0,1 0,-1 0,1 0,-1 0,1 1,-1-1,1 0,-1 0,0 0,1 1,-1-1,1 0,-1 0,0 1,1-1,-1 0,0 1,1 0,2 2,-1 1,0-1,0 1,3 6,18 50,29 123,33 313,-37 6,-40-401,4 142,-13-237,1-7,0-14,-1-135,1-10,-2-65,-2-64,-5-1863,12 1955,2 28,23-236,-23 339,-4 60,3-80,-4 81,2 8,1 12,13 62,70 442,-47-264,188 1344,-166-1191,8 72,-52-257,-7-73,-5-55,-7-751,3 352,7-250,26 1,-26 463,18-145,-14 150,-12 84,0 0,0 0,0 0,0 0,1 0,-1 0,1 0,-1 0,0 0,1 1,-1-1,2-1,-2 2,0 0,0 0,0 0,0 0,0 0,0 0,1-1,-1 1,0 0,0 0,0 0,0 0,0 0,1 0,-1 0,0 0,0 0,0 0,0 0,1 0,-1 0,0 0,0 0,0 0,0 0,0 0,1 1,-1-1,5 7,-1 2,0 0,-2 0,5 17,-6-19,44 251,-29-155,84 708,-23 246,-70-950,5 157,-4-101,-2-22,-2-372,10 0,-12 204,117-1317,-80 944,-27-4,-14 233,2 161,2 0,-1 0,6-19,0-2,26-230,-16 0,-11-78,-5 330,-1 9,0 0,0 0,0 0,0 0,0 0,0 0,0-1,0 1,0 0,0 0,0 0,0 0,0 0,0 0,0 0,0 0,1 0,-1 0,0 0,0 0,0 0,0 0,0 0,0 0,0 0,0 0,0 0,0 0,0 0,0 0,0 0,0 0,0 0,0 0,0 0,1 0,-1 0,0 0,0 0,0 0,0 0,0 0,0 0,0 0,0 1,0-1,0 0,0 0,0 0,0 0,0 0,0 0,0 0,0 0,0 0,0 0,0 0,0 0,0 0,0 0,0 0,1 2,0 0,0 1,0-1,-1 0,1 3,62 358,-18-105,46 290,-57-351,19 133,-20-143,-29-158,-1 0,-2 0,-2 36,0-10,1 144,2-223,2 3,52-583,-41 420,-9 113,24-295,-12 1,-19 173,1 148,1 39,0 8,4 12,-3-11,169 611,-149-532,121 526,-101-424,7 80,-9 106,-35-326,7 111,-12-109,-1-37,1-33,9-425,34-343,-9 551,-32 235,-1 10,-1 3,11 78,0-2,8 37,5 36,4 34,125 713,-92-555,-36-210,-3-23,11 69,-27-137,-8-74,1-33,1 21,0-776,17 328,34 1,-15 250,-31 202,-1-1,-1-52,-3 86,0 1,0-1,0 0,0 0,0 0,0 0,0 0,0 0,0 0,0 0,0 0,0 0,0 0,0 0,0 0,0 0,0 0,0 0,0 0,0 0,0 0,0 0,0 0,0 0,0 0,0 0,0 0,0 0,0 0,0 0,0 0,0 0,0 0,0 0,0 0,0 0,1 0,-1 0,0 0,0 0,0 0,0 0,0 0,0 0,0 0,0 0,3 6,3 11,37 147,45 137,-56-195,-26-86,48 172,-42-137,7 24,-16-67,0 1,-2-1,1 1,-2 23,2 6,-1-31,6 20,-2-14,2 4,-7-21,0 0,0 1,0-1,0 0,0 0,0 0,0 0,0 0,0 1,0-1,0 0,0 0,1 0,-1 0,0 0,0 0,0 1,0-1,0 0,0 0,1 0,-1 0,0 0,0 0,0 0,0 0,0 0,1 0,-1 0,0 0,0 0,0 0,1 0,3-4,1-11,7-71,-7 42,114-650,-89 571,0-4,-26 95,-3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8:36:44.785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26 6343,'-12'-761,"0"124,10 470,4-299,5 330,36-191,-38 295,-4 21,1 0,0 0,1 1,0-1,7-16,-9 26,-1 0,1 0,-1 0,1 0,-1 1,1-1,-1 0,1 0,0 1,-1-1,1 0,0 1,0-1,0 0,0 1,-1-1,1 1,0-1,2 1,-2 0,-1 0,1 0,0 0,0 0,-1 0,1 0,0 0,0 1,-1-1,1 0,0 1,-1-1,1 1,0-1,-1 0,1 1,-1-1,1 1,0 1,4 3,-2 1,1 0,-1 0,5 10,30 80,49 201,54 503,-61 9,-66-645,5 227,-20-381,1-11,0-23,-1-218,0-16,-3-106,-1-103,-10-3005,19 3154,5 46,36-382,-36 547,-8 98,6-130,-6 131,1 14,4 17,20 102,117 712,-77-425,311 2168,-276-1923,14 118,-87-414,-12-120,-8-87,-10-1213,3 569,12-405,45 3,-45 747,30-234,-24 241,-19 136,0 1,1-1,-1 1,0-1,1 1,-1-1,1 1,0 0,0-1,-1 1,1 0,1-2,-2 3,1 0,-1 0,0-1,0 1,0 0,1 0,-1 0,0 0,0 0,1 0,-1 0,0 0,0-1,1 1,-1 0,0 0,0 0,1 0,-1 0,0 0,0 0,1 1,-1-1,0 0,0 0,1 0,-1 0,1 0,8 12,-3 2,-1 1,0 0,6 27,-9-31,73 406,-49-251,141 1143,-40 396,-116-1533,11 255,-10-164,-1-35,-5-601,17-1,-20 332,196-2128,-134 1525,-45-7,-24 375,5 261,0 0,2 0,8-30,1-5,43-369,-27-1,-18-127,-8 533,-2 15,0 0,0 0,0 0,0 0,0 0,0 0,0 0,0 0,0 0,0 0,0-1,0 1,0 0,1 0,-1 0,0 0,0 0,0 0,0 0,0 0,0 0,0 0,0 0,0 0,0 0,1 0,-1 0,0 0,0 0,0 0,0 0,0 0,0 0,0 0,0 0,0 0,0 0,1 0,-1 0,0 1,0-1,0 0,0 0,0 0,0 0,0 0,0 0,0 0,0 0,0 0,0 0,0 0,0 0,0 0,0 1,0-1,0 0,1 0,-1 0,0 0,0 0,1 3,1 1,-1-1,0 1,0-1,1 6,102 577,-30-170,79 468,-97-566,32 214,-33-230,-49-255,-1 0,-3 0,-4 57,0-15,2 233,5-362,0 6,88-940,-67 676,-16 185,40-478,-21 1,-29 281,-1 238,2 64,2 11,5 19,-5-15,281 983,-248-856,203 848,-169-684,10 127,-13 174,-59-528,13 180,-22-176,1-60,-1-54,15-685,58-553,-15 890,-54 377,-2 18,0 3,17 126,1-1,12 58,9 57,7 56,207 1152,-152-897,-61-338,-5-39,19 114,-45-223,-14-119,3-53,1 33,0-1252,29 531,56-1,-25 405,-52 326,-2-1,-2-85,-4 139,0 0,0 0,0 0,0 0,0 0,0 0,0 1,0-1,0 0,0 0,1 0,-1 0,0 0,0 0,0 0,0 0,0 0,0 0,0 0,0 0,0 0,0 0,0 0,0 0,0 0,0 0,0 0,0 0,0 0,0 0,0 0,1 0,-1 0,0 0,0 0,0 0,0 0,0 0,0 0,0 0,0 0,0 0,0 0,0 0,0 0,0 0,5 10,6 17,60 238,76 221,-95-316,-41-137,79 276,-70-220,11 39,-26-108,-1 0,-1 0,-1 0,-1 38,2 11,-1-52,10 34,-5-24,5 7,-12-34,0 0,0 1,0-1,0 0,0 0,0 1,0-1,0 0,1 0,-1 0,0 1,0-1,0 0,0 0,1 0,-1 1,0-1,0 0,0 0,1 0,-1 0,0 0,0 0,1 0,-1 1,0-1,0 0,1 0,-1 0,0 0,0 0,1 0,-1 0,7-8,1-15,13-117,-12 71,188-1052,-147 922,0-6,-43 154,-7 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F1ACB-3A54-4C60-B610-BAEB1CECA8AE}" type="datetimeFigureOut">
              <a:rPr lang="en-GB" smtClean="0"/>
              <a:pPr/>
              <a:t>10/07/2020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5C89-F8E5-40A3-AD36-649611E68BC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971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8D86C8-6D2B-4FFC-983D-93E2E543A0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48993"/>
            <a:ext cx="12192000" cy="1479758"/>
          </a:xfrm>
          <a:noFill/>
        </p:spPr>
        <p:txBody>
          <a:bodyPr anchor="b"/>
          <a:lstStyle>
            <a:lvl1pPr algn="ctr">
              <a:defRPr sz="6000">
                <a:solidFill>
                  <a:srgbClr val="2279BE"/>
                </a:solidFill>
              </a:defRPr>
            </a:lvl1pPr>
          </a:lstStyle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A2531E-D092-4F25-9ACE-12035AA9E0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4200" y="3889653"/>
            <a:ext cx="7797800" cy="296834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D3E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Group Members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ECAEA2C5-5599-4B77-91D9-A5B76E4D0FE1}"/>
              </a:ext>
            </a:extLst>
          </p:cNvPr>
          <p:cNvGrpSpPr/>
          <p:nvPr userDrawn="1"/>
        </p:nvGrpSpPr>
        <p:grpSpPr>
          <a:xfrm>
            <a:off x="9994570" y="4629549"/>
            <a:ext cx="2031741" cy="2050558"/>
            <a:chOff x="9994570" y="4629549"/>
            <a:chExt cx="2031741" cy="2050558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14:cNvPr>
                <p14:cNvContentPartPr/>
                <p14:nvPr userDrawn="1"/>
              </p14:nvContentPartPr>
              <p14:xfrm>
                <a:off x="9994570" y="5130070"/>
                <a:ext cx="1289037" cy="1550037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xmlns="" id="{FB6BE38D-F203-48F2-8780-F61A41649A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50294" y="5085794"/>
                  <a:ext cx="1377589" cy="163859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92AD159-30F5-4133-8C0D-17BFC35336C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10392552" y="46979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55" name="Text Placeholder 54">
            <a:extLst>
              <a:ext uri="{FF2B5EF4-FFF2-40B4-BE49-F238E27FC236}">
                <a16:creationId xmlns:a16="http://schemas.microsoft.com/office/drawing/2014/main" xmlns="" id="{3BA187E1-F2E4-4C43-AA76-1814B2BF349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178825"/>
            <a:ext cx="5905500" cy="939800"/>
          </a:xfrm>
          <a:solidFill>
            <a:srgbClr val="F1412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 smtClean="0">
                <a:solidFill>
                  <a:schemeClr val="bg1"/>
                </a:solidFill>
              </a:defRPr>
            </a:lvl1pPr>
            <a:lvl2pPr>
              <a:defRPr lang="en-US" sz="1800" dirty="0" smtClean="0">
                <a:solidFill>
                  <a:schemeClr val="lt1"/>
                </a:solidFill>
              </a:defRPr>
            </a:lvl2pPr>
            <a:lvl3pPr>
              <a:defRPr lang="en-US" sz="1800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>
              <a:defRPr lang="en-GB" dirty="0">
                <a:solidFill>
                  <a:schemeClr val="lt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Project Guide: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168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7C9A18F-847B-4E5B-8FA3-1643AE6ED406}"/>
              </a:ext>
            </a:extLst>
          </p:cNvPr>
          <p:cNvGrpSpPr/>
          <p:nvPr userDrawn="1"/>
        </p:nvGrpSpPr>
        <p:grpSpPr>
          <a:xfrm>
            <a:off x="7023100" y="2108200"/>
            <a:ext cx="3377611" cy="3309097"/>
            <a:chOff x="8394370" y="2407049"/>
            <a:chExt cx="2031741" cy="2050558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14:cNvPr>
                <p14:cNvContentPartPr/>
                <p14:nvPr userDrawn="1"/>
              </p14:nvContentPartPr>
              <p14:xfrm>
                <a:off x="8394370" y="2907570"/>
                <a:ext cx="1289037" cy="1550037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xmlns="" id="{2E77150D-2077-4C4F-8260-48F272948A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67736" y="2880134"/>
                  <a:ext cx="1342305" cy="160491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04983A68-AA76-444B-B12A-CA51F0AC7F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8792352" y="24754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8C4372-80FE-4127-A30C-12E9B363A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249" y="3034506"/>
            <a:ext cx="6642100" cy="7889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SAY THANKS!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102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CC4283-054B-48F0-B3CC-117E3B827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36908"/>
            <a:ext cx="3932237" cy="12204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D8E987-F462-47A1-A8CE-6C40B9C9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5EDBAD-34E5-449A-BA33-C1A7264D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94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B249FE-74A0-4E5C-BD08-0E8354535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6426"/>
            <a:ext cx="3932237" cy="13909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B5C49BD-8862-4E69-BE0A-242D2BDC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4AD79A-F6C8-46A5-A1A8-95F7DCE4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5132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1A0785-A860-4149-B264-37332081F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C899BC-8D69-44F1-AB35-08D0DF6C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0812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0F5313C-276E-4E90-9E35-1B85A87C6F5A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697423"/>
            <a:ext cx="2628900" cy="547953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0FF834D-890F-4680-8689-2BD5447A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7423"/>
            <a:ext cx="7734300" cy="54795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366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C78D2-CC29-42B3-BD3A-9429DC3F4E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54DA8E-4DCE-4631-8CD5-663BBE8C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735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6661B-B600-4B3F-B84F-A6EA533E9C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20F399-D44C-43E2-822F-B37E84B3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6138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35A36D-A260-446F-A3BF-CF8275A8C7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0C39BB-EE0C-49AA-888E-DFE190F34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103877-8D68-4F8F-B625-A507051F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399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49053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5157787" cy="392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4905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3775"/>
            <a:ext cx="5183188" cy="3925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340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2656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4265611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235573" y="1681163"/>
            <a:ext cx="6119815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35573" y="2263775"/>
            <a:ext cx="6119815" cy="16065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583783CA-A095-47AC-9BCB-18BE998DA5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3962400"/>
            <a:ext cx="6119815" cy="366712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000" b="1" kern="1200" dirty="0" smtClean="0">
                <a:solidFill>
                  <a:srgbClr val="335A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SUB-HEADING FOR HEADING 2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0D0D033A-EAC8-4587-811A-7111AA6D39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57800" y="4421187"/>
            <a:ext cx="6119815" cy="1768476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206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4020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63775"/>
            <a:ext cx="3402010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4994" y="1681163"/>
            <a:ext cx="3402011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4994" y="2263774"/>
            <a:ext cx="3402011" cy="392588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B615F728-3321-4B07-9920-15E22747D5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50200" y="1681163"/>
            <a:ext cx="3402011" cy="490537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3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9B5E78A0-0E2A-437B-A398-F05A58C44B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0200" y="2263774"/>
            <a:ext cx="3402011" cy="3925887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733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763AD-810A-4F44-BB2F-CEAA6E795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76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946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9FE7D7-B489-4ADE-A72C-A82B093E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700"/>
            <a:ext cx="10515600" cy="788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A6BE47-35A0-4C55-B241-F85B0491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5D63B43-EDC4-42A8-9931-C2D31D775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 xmlns="">
                  <a14:imgLayer r:embed="rId17">
                    <a14:imgEffect>
                      <a14:backgroundRemoval t="17963" b="75093" l="18000" r="89000">
                        <a14:foregroundMark x1="68000" y1="42315" x2="78100" y2="42037"/>
                        <a14:foregroundMark x1="79600" y1="43611" x2="81000" y2="43611"/>
                        <a14:foregroundMark x1="45500" y1="40741" x2="45300" y2="49630"/>
                        <a14:foregroundMark x1="46400" y1="41296" x2="48200" y2="50926"/>
                        <a14:foregroundMark x1="48200" y1="50926" x2="48300" y2="50926"/>
                        <a14:foregroundMark x1="27500" y1="28519" x2="69400" y2="52222"/>
                        <a14:foregroundMark x1="57300" y1="21204" x2="31800" y2="61852"/>
                        <a14:foregroundMark x1="31800" y1="61852" x2="29704" y2="66416"/>
                        <a14:foregroundMark x1="33706" y1="69151" x2="59000" y2="65741"/>
                        <a14:foregroundMark x1="28100" y1="69907" x2="29003" y2="69785"/>
                        <a14:foregroundMark x1="59000" y1="65741" x2="68800" y2="61296"/>
                        <a14:foregroundMark x1="68800" y1="61296" x2="69500" y2="36759"/>
                        <a14:foregroundMark x1="69500" y1="36759" x2="62300" y2="29444"/>
                        <a14:foregroundMark x1="62300" y1="29444" x2="49000" y2="28333"/>
                        <a14:foregroundMark x1="49000" y1="28333" x2="39900" y2="34630"/>
                        <a14:foregroundMark x1="39900" y1="34630" x2="32800" y2="48241"/>
                        <a14:foregroundMark x1="32800" y1="48241" x2="31000" y2="64722"/>
                        <a14:foregroundMark x1="31000" y1="64722" x2="40866" y2="73060"/>
                        <a14:foregroundMark x1="53482" y1="76163" x2="55838" y2="76352"/>
                        <a14:foregroundMark x1="75752" y1="57872" x2="78100" y2="47315"/>
                        <a14:foregroundMark x1="78100" y1="47315" x2="76100" y2="30556"/>
                        <a14:foregroundMark x1="76100" y1="30556" x2="71479" y2="24050"/>
                        <a14:foregroundMark x1="62566" y1="18766" x2="56200" y2="17222"/>
                        <a14:foregroundMark x1="56200" y1="17222" x2="39500" y2="20370"/>
                        <a14:foregroundMark x1="39500" y1="20370" x2="19300" y2="39444"/>
                        <a14:foregroundMark x1="16299" y1="48552" x2="15700" y2="50370"/>
                        <a14:foregroundMark x1="19300" y1="39444" x2="17317" y2="45463"/>
                        <a14:foregroundMark x1="16432" y1="54259" x2="18000" y2="62593"/>
                        <a14:foregroundMark x1="15700" y1="50370" x2="16299" y2="53553"/>
                        <a14:foregroundMark x1="24420" y1="65215" x2="25838" y2="65794"/>
                        <a14:foregroundMark x1="18000" y1="62593" x2="19009" y2="63005"/>
                        <a14:foregroundMark x1="22800" y1="52500" x2="23600" y2="41574"/>
                        <a14:foregroundMark x1="23600" y1="41574" x2="28100" y2="31852"/>
                        <a14:foregroundMark x1="28100" y1="31852" x2="37100" y2="26204"/>
                        <a14:foregroundMark x1="37100" y1="26204" x2="48600" y2="25463"/>
                        <a14:foregroundMark x1="48600" y1="25463" x2="59900" y2="34722"/>
                        <a14:foregroundMark x1="37900" y1="23056" x2="67900" y2="13241"/>
                        <a14:foregroundMark x1="67900" y1="13241" x2="79400" y2="14167"/>
                        <a14:foregroundMark x1="79400" y1="14167" x2="83353" y2="23004"/>
                        <a14:foregroundMark x1="80802" y1="33153" x2="80600" y2="33889"/>
                        <a14:foregroundMark x1="82824" y1="25793" x2="81883" y2="29219"/>
                        <a14:foregroundMark x1="80600" y1="33889" x2="62300" y2="48148"/>
                        <a14:foregroundMark x1="62300" y1="48148" x2="52000" y2="53333"/>
                        <a14:foregroundMark x1="52000" y1="53333" x2="40000" y2="55463"/>
                        <a14:foregroundMark x1="40000" y1="55463" x2="60200" y2="51759"/>
                        <a14:foregroundMark x1="60200" y1="51759" x2="70600" y2="41852"/>
                        <a14:foregroundMark x1="70600" y1="41852" x2="76200" y2="30648"/>
                        <a14:foregroundMark x1="77441" y1="19777" x2="77500" y2="19259"/>
                        <a14:foregroundMark x1="76200" y1="30648" x2="76731" y2="25999"/>
                        <a14:foregroundMark x1="76872" y1="18579" x2="65100" y2="5833"/>
                        <a14:foregroundMark x1="65100" y1="5833" x2="52300" y2="5648"/>
                        <a14:foregroundMark x1="52300" y1="5648" x2="41100" y2="11574"/>
                        <a14:foregroundMark x1="41100" y1="11574" x2="26700" y2="28426"/>
                        <a14:foregroundMark x1="26700" y1="28426" x2="23100" y2="43333"/>
                        <a14:foregroundMark x1="23100" y1="43333" x2="28100" y2="54815"/>
                        <a14:foregroundMark x1="28100" y1="54815" x2="47700" y2="61296"/>
                        <a14:foregroundMark x1="47700" y1="61296" x2="60700" y2="59537"/>
                        <a14:foregroundMark x1="60700" y1="59537" x2="73900" y2="53981"/>
                        <a14:foregroundMark x1="83030" y1="46759" x2="84200" y2="45833"/>
                        <a14:foregroundMark x1="80854" y1="48480" x2="82902" y2="46860"/>
                        <a14:foregroundMark x1="73900" y1="53981" x2="80818" y2="48509"/>
                        <a14:foregroundMark x1="84200" y1="45833" x2="89200" y2="37037"/>
                        <a14:foregroundMark x1="89200" y1="37037" x2="90000" y2="8889"/>
                        <a14:foregroundMark x1="90000" y1="8889" x2="83200" y2="370"/>
                        <a14:foregroundMark x1="83200" y1="370" x2="45500" y2="6574"/>
                        <a14:foregroundMark x1="45500" y1="6574" x2="37300" y2="17407"/>
                        <a14:foregroundMark x1="37300" y1="17407" x2="33100" y2="28796"/>
                        <a14:foregroundMark x1="33100" y1="28796" x2="34200" y2="54352"/>
                        <a14:foregroundMark x1="34200" y1="54352" x2="46000" y2="63519"/>
                        <a14:foregroundMark x1="46000" y1="63519" x2="58800" y2="64074"/>
                        <a14:foregroundMark x1="79079" y1="57758" x2="80500" y2="57315"/>
                        <a14:foregroundMark x1="78684" y1="57881" x2="79063" y2="57763"/>
                        <a14:foregroundMark x1="76325" y1="58616" x2="77155" y2="58357"/>
                        <a14:foregroundMark x1="75533" y1="58862" x2="76082" y2="58691"/>
                        <a14:foregroundMark x1="58800" y1="64074" x2="74859" y2="59072"/>
                        <a14:foregroundMark x1="80500" y1="57315" x2="88800" y2="39815"/>
                        <a14:foregroundMark x1="85329" y1="33537" x2="80883" y2="25495"/>
                        <a14:foregroundMark x1="88800" y1="39815" x2="86332" y2="35351"/>
                        <a14:foregroundMark x1="62618" y1="21617" x2="52100" y2="23241"/>
                        <a14:foregroundMark x1="52100" y1="23241" x2="41600" y2="29537"/>
                        <a14:foregroundMark x1="41600" y1="29537" x2="35000" y2="41389"/>
                        <a14:foregroundMark x1="35000" y1="41389" x2="34900" y2="42593"/>
                        <a14:foregroundMark x1="27300" y1="30833" x2="36300" y2="19259"/>
                        <a14:foregroundMark x1="36300" y1="19259" x2="46500" y2="15278"/>
                        <a14:foregroundMark x1="46500" y1="15278" x2="57100" y2="15370"/>
                        <a14:foregroundMark x1="57100" y1="15370" x2="62209" y2="19286"/>
                        <a14:foregroundMark x1="66186" y1="23237" x2="69700" y2="34167"/>
                        <a14:foregroundMark x1="69700" y1="34167" x2="67900" y2="45833"/>
                        <a14:foregroundMark x1="67900" y1="45833" x2="61600" y2="52685"/>
                        <a14:foregroundMark x1="27500" y1="27963" x2="46900" y2="12593"/>
                        <a14:foregroundMark x1="46900" y1="12593" x2="57500" y2="10926"/>
                        <a14:foregroundMark x1="57500" y1="10926" x2="69300" y2="17685"/>
                        <a14:foregroundMark x1="83905" y1="44265" x2="86700" y2="49352"/>
                        <a14:foregroundMark x1="73070" y1="24546" x2="83848" y2="44162"/>
                        <a14:foregroundMark x1="69300" y1="17685" x2="69914" y2="18802"/>
                        <a14:foregroundMark x1="86700" y1="49352" x2="89100" y2="59259"/>
                        <a14:foregroundMark x1="72529" y1="62802" x2="53334" y2="73416"/>
                        <a14:foregroundMark x1="74137" y1="61913" x2="73360" y2="62343"/>
                        <a14:foregroundMark x1="78100" y1="59722" x2="76392" y2="60667"/>
                        <a14:foregroundMark x1="37505" y1="73933" x2="36569" y2="73848"/>
                        <a14:foregroundMark x1="19285" y1="45463" x2="22400" y2="32963"/>
                        <a14:foregroundMark x1="22400" y1="32963" x2="29000" y2="23796"/>
                        <a14:foregroundMark x1="29000" y1="23796" x2="41500" y2="22222"/>
                        <a14:foregroundMark x1="41500" y1="22222" x2="42700" y2="22500"/>
                        <a14:foregroundMark x1="58200" y1="23611" x2="68400" y2="28056"/>
                        <a14:foregroundMark x1="68400" y1="28056" x2="75400" y2="36481"/>
                        <a14:foregroundMark x1="75400" y1="36481" x2="75900" y2="38148"/>
                        <a14:foregroundMark x1="39100" y1="20926" x2="50200" y2="17963"/>
                        <a14:foregroundMark x1="50200" y1="17963" x2="54800" y2="20185"/>
                        <a14:backgroundMark x1="66900" y1="20463" x2="78100" y2="24907"/>
                        <a14:backgroundMark x1="64100" y1="21481" x2="86400" y2="24907"/>
                        <a14:backgroundMark x1="86400" y1="24907" x2="86600" y2="24907"/>
                        <a14:backgroundMark x1="62700" y1="21481" x2="66300" y2="20741"/>
                        <a14:backgroundMark x1="62400" y1="20463" x2="73900" y2="19907"/>
                        <a14:backgroundMark x1="73900" y1="19907" x2="77300" y2="19907"/>
                        <a14:backgroundMark x1="62400" y1="20185" x2="73300" y2="20000"/>
                        <a14:backgroundMark x1="73300" y1="20000" x2="78700" y2="21759"/>
                        <a14:backgroundMark x1="62100" y1="19444" x2="65500" y2="19444"/>
                        <a14:backgroundMark x1="69700" y1="22778" x2="69700" y2="22778"/>
                        <a14:backgroundMark x1="69700" y1="22778" x2="69700" y2="22778"/>
                        <a14:backgroundMark x1="78400" y1="27500" x2="85200" y2="36019"/>
                        <a14:backgroundMark x1="17400" y1="49815" x2="24500" y2="65185"/>
                        <a14:backgroundMark x1="25900" y1="65741" x2="34300" y2="71481"/>
                        <a14:backgroundMark x1="29000" y1="70648" x2="21500" y2="63611"/>
                        <a14:backgroundMark x1="21500" y1="63611" x2="17100" y2="53611"/>
                        <a14:backgroundMark x1="17100" y1="53611" x2="17100" y2="53241"/>
                        <a14:backgroundMark x1="18000" y1="45463" x2="18000" y2="54259"/>
                        <a14:backgroundMark x1="18000" y1="45648" x2="19400" y2="40000"/>
                        <a14:backgroundMark x1="20200" y1="63611" x2="21600" y2="66759"/>
                        <a14:backgroundMark x1="18600" y1="63889" x2="20200" y2="64444"/>
                        <a14:backgroundMark x1="18000" y1="64722" x2="19100" y2="64444"/>
                        <a14:backgroundMark x1="37400" y1="74074" x2="48900" y2="75370"/>
                        <a14:backgroundMark x1="48900" y1="75370" x2="58500" y2="73796"/>
                        <a14:backgroundMark x1="61600" y1="73796" x2="70200" y2="67685"/>
                        <a14:backgroundMark x1="70200" y1="67685" x2="74500" y2="62315"/>
                        <a14:backgroundMark x1="74500" y1="62315" x2="80400" y2="49630"/>
                        <a14:backgroundMark x1="73900" y1="62593" x2="76200" y2="58704"/>
                        <a14:backgroundMark x1="72500" y1="62870" x2="75600" y2="58704"/>
                        <a14:backgroundMark x1="73400" y1="63611" x2="79800" y2="55833"/>
                        <a14:backgroundMark x1="79800" y1="55833" x2="84900" y2="41296"/>
                        <a14:backgroundMark x1="68600" y1="70926" x2="75400" y2="63426"/>
                        <a14:backgroundMark x1="75400" y1="63426" x2="68200" y2="71481"/>
                        <a14:backgroundMark x1="68200" y1="71481" x2="60400" y2="75370"/>
                        <a14:backgroundMark x1="52300" y1="76667" x2="49800" y2="77407"/>
                        <a14:backgroundMark x1="38200" y1="75370" x2="60200" y2="74630"/>
                        <a14:backgroundMark x1="60200" y1="74630" x2="52000" y2="81944"/>
                        <a14:backgroundMark x1="52000" y1="81944" x2="41200" y2="82407"/>
                        <a14:backgroundMark x1="41200" y1="82407" x2="36300" y2="7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991" t="17840" r="17637" b="24637"/>
          <a:stretch/>
        </p:blipFill>
        <p:spPr>
          <a:xfrm rot="18000000" flipH="1">
            <a:off x="139650" y="103763"/>
            <a:ext cx="541148" cy="522244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E920C17-4315-4C7A-9623-C9389DE1B881}"/>
              </a:ext>
            </a:extLst>
          </p:cNvPr>
          <p:cNvSpPr/>
          <p:nvPr userDrawn="1"/>
        </p:nvSpPr>
        <p:spPr>
          <a:xfrm>
            <a:off x="683217" y="60272"/>
            <a:ext cx="10515600" cy="54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CAREER INFORMATION AND RECRUITMENT PORTAL</a:t>
            </a:r>
            <a:endParaRPr lang="en-GB" sz="18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4720160-1203-465E-B37A-138F5CF531B9}"/>
              </a:ext>
            </a:extLst>
          </p:cNvPr>
          <p:cNvSpPr/>
          <p:nvPr userDrawn="1"/>
        </p:nvSpPr>
        <p:spPr>
          <a:xfrm>
            <a:off x="0" y="6464300"/>
            <a:ext cx="12192000" cy="3937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DEPARTMENT OF INFORMATION AND TECHNOLOGY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20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54" r:id="rId8"/>
    <p:sldLayoutId id="2147483655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animBg="1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279B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3E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3E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HaVAYO_ci8EtyiVewA_3taUN8yCRwCm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23633B37-BEFE-4792-A181-66CE9AE8D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1F6FB1"/>
                </a:solidFill>
              </a:rPr>
              <a:t>CAREER INFORMATION AND RECRUITMENT PORTAL</a:t>
            </a:r>
            <a:endParaRPr lang="en-GB" sz="4000" dirty="0">
              <a:solidFill>
                <a:srgbClr val="1F6FB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47E8ED0E-18D0-4E37-958C-B16D38BD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910" y="4198513"/>
            <a:ext cx="7504090" cy="2659486"/>
          </a:xfrm>
          <a:noFill/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Group Members: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Jincy P Janardhanan (IEAREIT017)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Aleena Sunny (IEAREIT006)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Alka </a:t>
            </a:r>
            <a:r>
              <a:rPr lang="en-US" b="1" dirty="0" err="1">
                <a:solidFill>
                  <a:srgbClr val="2D3E50"/>
                </a:solidFill>
              </a:rPr>
              <a:t>Bhagavaldas</a:t>
            </a:r>
            <a:r>
              <a:rPr lang="en-US" b="1" dirty="0">
                <a:solidFill>
                  <a:srgbClr val="2D3E50"/>
                </a:solidFill>
              </a:rPr>
              <a:t> (IEAREIT007)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Ameena Shirin (IEAREIT009)</a:t>
            </a:r>
            <a:endParaRPr lang="en-GB" b="1" dirty="0">
              <a:solidFill>
                <a:srgbClr val="2D3E50"/>
              </a:solidFill>
            </a:endParaRPr>
          </a:p>
          <a:p>
            <a:endParaRPr lang="en-GB" b="1" dirty="0">
              <a:solidFill>
                <a:srgbClr val="2D3E5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F128B5E-11A6-40B0-9322-477E94B22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Guide: Ms. Sruthi</a:t>
            </a:r>
          </a:p>
          <a:p>
            <a:r>
              <a:rPr lang="en-US" dirty="0"/>
              <a:t>		(Assistant Professor, IETCU)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2257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9305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8558A0-16AF-40A2-94AF-AFFDBFB6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7653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CB7F9990-9C40-46C7-9344-5C62E1A63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9020302"/>
              </p:ext>
            </p:extLst>
          </p:nvPr>
        </p:nvGraphicFramePr>
        <p:xfrm>
          <a:off x="785611" y="820577"/>
          <a:ext cx="10650827" cy="493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0827">
                  <a:extLst>
                    <a:ext uri="{9D8B030D-6E8A-4147-A177-3AD203B41FA5}">
                      <a16:colId xmlns:a16="http://schemas.microsoft.com/office/drawing/2014/main" xmlns="" val="2675881179"/>
                    </a:ext>
                  </a:extLst>
                </a:gridCol>
              </a:tblGrid>
              <a:tr h="7435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2279BE"/>
                          </a:solidFill>
                        </a:rPr>
                        <a:t>CONTENTS</a:t>
                      </a:r>
                      <a:endParaRPr lang="en-GB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097435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09087649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Motivation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5782626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8996750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Study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874163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Requirements Gathering and Analysis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52079054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SRS Document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861943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9325559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1657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376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513"/>
            <a:ext cx="10515600" cy="4572449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tudents </a:t>
            </a:r>
            <a:r>
              <a:rPr lang="en-US" dirty="0" smtClean="0"/>
              <a:t>can’t find the right job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R</a:t>
            </a:r>
            <a:r>
              <a:rPr lang="en-US" dirty="0" smtClean="0"/>
              <a:t>ecruiters can’t </a:t>
            </a:r>
            <a:r>
              <a:rPr lang="en-US" dirty="0" smtClean="0"/>
              <a:t>access </a:t>
            </a:r>
            <a:r>
              <a:rPr lang="en-US" dirty="0" smtClean="0"/>
              <a:t>student </a:t>
            </a:r>
            <a:r>
              <a:rPr lang="en-US" dirty="0" smtClean="0"/>
              <a:t>details.</a:t>
            </a:r>
          </a:p>
          <a:p>
            <a:r>
              <a:rPr lang="en-US" dirty="0" smtClean="0"/>
              <a:t>Important functions may be missed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Students miss recruiter updates.</a:t>
            </a:r>
            <a:endParaRPr lang="en-US" dirty="0" smtClean="0"/>
          </a:p>
          <a:p>
            <a:r>
              <a:rPr lang="en-US" dirty="0" smtClean="0"/>
              <a:t>No effective placement cell management.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3660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21" y="1816999"/>
            <a:ext cx="10515600" cy="4351338"/>
          </a:xfrm>
        </p:spPr>
        <p:txBody>
          <a:bodyPr/>
          <a:lstStyle/>
          <a:p>
            <a:r>
              <a:rPr lang="en-GB" dirty="0" smtClean="0"/>
              <a:t>P</a:t>
            </a:r>
            <a:r>
              <a:rPr lang="en-GB" dirty="0" smtClean="0"/>
              <a:t>rovide </a:t>
            </a:r>
            <a:r>
              <a:rPr lang="en-GB" dirty="0" smtClean="0"/>
              <a:t>a user-friendly recruitment portal platform.</a:t>
            </a:r>
          </a:p>
          <a:p>
            <a:r>
              <a:rPr lang="en-GB" dirty="0" smtClean="0"/>
              <a:t>E</a:t>
            </a:r>
            <a:r>
              <a:rPr lang="en-GB" dirty="0" smtClean="0"/>
              <a:t>ase </a:t>
            </a:r>
            <a:r>
              <a:rPr lang="en-GB" dirty="0" smtClean="0"/>
              <a:t>the work </a:t>
            </a:r>
            <a:r>
              <a:rPr lang="en-GB" dirty="0" smtClean="0"/>
              <a:t>of </a:t>
            </a:r>
            <a:r>
              <a:rPr lang="en-GB" dirty="0" smtClean="0"/>
              <a:t>staffs</a:t>
            </a:r>
            <a:r>
              <a:rPr lang="en-GB" dirty="0" smtClean="0"/>
              <a:t>.</a:t>
            </a:r>
          </a:p>
          <a:p>
            <a:r>
              <a:rPr lang="en-GB" dirty="0" smtClean="0"/>
              <a:t>P</a:t>
            </a:r>
            <a:r>
              <a:rPr lang="en-GB" dirty="0" smtClean="0"/>
              <a:t>rovide </a:t>
            </a:r>
            <a:r>
              <a:rPr lang="en-GB" dirty="0" smtClean="0"/>
              <a:t>medium </a:t>
            </a:r>
            <a:r>
              <a:rPr lang="en-GB" dirty="0" smtClean="0"/>
              <a:t>to</a:t>
            </a:r>
            <a:r>
              <a:rPr lang="en-GB" dirty="0" smtClean="0"/>
              <a:t> choose </a:t>
            </a:r>
            <a:r>
              <a:rPr lang="en-GB" dirty="0" smtClean="0"/>
              <a:t>best companies and employees.</a:t>
            </a:r>
          </a:p>
          <a:p>
            <a:r>
              <a:rPr lang="en-GB" dirty="0" smtClean="0"/>
              <a:t>P</a:t>
            </a:r>
            <a:r>
              <a:rPr lang="en-GB" dirty="0" smtClean="0"/>
              <a:t>rovide </a:t>
            </a:r>
            <a:r>
              <a:rPr lang="en-GB" dirty="0" smtClean="0"/>
              <a:t>categorized and suitable jobs.</a:t>
            </a:r>
          </a:p>
          <a:p>
            <a:r>
              <a:rPr lang="en-GB" dirty="0" smtClean="0"/>
              <a:t>I</a:t>
            </a:r>
            <a:r>
              <a:rPr lang="en-GB" dirty="0" smtClean="0"/>
              <a:t>ncrease </a:t>
            </a:r>
            <a:r>
              <a:rPr lang="en-GB" dirty="0" smtClean="0"/>
              <a:t>knowledge about </a:t>
            </a:r>
            <a:r>
              <a:rPr lang="en-GB" dirty="0" smtClean="0"/>
              <a:t>job </a:t>
            </a:r>
            <a:r>
              <a:rPr lang="en-GB" dirty="0" smtClean="0"/>
              <a:t>resources.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615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Developing a web application for career information and recruitment.</a:t>
            </a:r>
          </a:p>
          <a:p>
            <a:r>
              <a:rPr lang="en-GB" dirty="0" smtClean="0"/>
              <a:t>Connect students, recruiters and alumni.</a:t>
            </a:r>
            <a:endParaRPr lang="en-GB" dirty="0" smtClean="0"/>
          </a:p>
          <a:p>
            <a:r>
              <a:rPr lang="en-GB" dirty="0" smtClean="0"/>
              <a:t>Ease of job application.</a:t>
            </a:r>
            <a:endParaRPr lang="en-GB" dirty="0" smtClean="0"/>
          </a:p>
          <a:p>
            <a:r>
              <a:rPr lang="en-GB" dirty="0" smtClean="0"/>
              <a:t>Easily maintain job information and applications.</a:t>
            </a:r>
            <a:endParaRPr lang="en-GB" dirty="0" smtClean="0"/>
          </a:p>
          <a:p>
            <a:r>
              <a:rPr lang="en-GB" dirty="0" smtClean="0"/>
              <a:t>Easily review CV of student or alumni.</a:t>
            </a:r>
          </a:p>
          <a:p>
            <a:r>
              <a:rPr lang="en-GB" dirty="0" smtClean="0"/>
              <a:t> Recruiters </a:t>
            </a:r>
            <a:r>
              <a:rPr lang="en-GB" smtClean="0"/>
              <a:t>can easily maintain </a:t>
            </a:r>
            <a:r>
              <a:rPr lang="en-GB" dirty="0" smtClean="0"/>
              <a:t>job details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72758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STUDY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7C4877-D59E-499B-AC75-997B4B8A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BF1A91E2-1922-44C8-AA0E-2FB234681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B43F67B-8E3A-4AEA-AF5B-F759144D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METHODOLOGY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EDFC6B5-A21A-4E72-BD28-278E7E379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97F84DA-CC92-40BE-90A0-EAFC0F77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FEASIBILITY STUDY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65EDAF3D-0C05-40EA-9B5E-AE4B6B652DA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741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GATHERING AND ANALYSIS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276472-8EFD-439B-9D3B-ACDA0172B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END-USER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9C7322-9FFF-44B3-BAF6-3BD4F19582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20AA0B-4926-4923-A0C9-50420032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HARDWARE REQUIREMENTS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ABA42A89-7ED1-4972-8341-EB283F8AB9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7D946F0-DD75-4E57-91F4-B3F43F8AB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SOFTWARE REQUIREMENTS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A7E9C391-A46A-40F8-952B-E71F2AE689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981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SRS Document for this project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818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8100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179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CAREER INFORMATION AND RECRUITMENT PORTAL</vt:lpstr>
      <vt:lpstr>Slide 2</vt:lpstr>
      <vt:lpstr>PROBLEM STATEMENT</vt:lpstr>
      <vt:lpstr>MOTIVATION</vt:lpstr>
      <vt:lpstr>OBJECTIVES</vt:lpstr>
      <vt:lpstr>SYSTEM STUDY</vt:lpstr>
      <vt:lpstr>REQUIREMENTS GATHERING AND ANALYSIS</vt:lpstr>
      <vt:lpstr>SRS DOCUMENT</vt:lpstr>
      <vt:lpstr>DESIGN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Jincy P Janardhanan</dc:creator>
  <cp:lastModifiedBy>user</cp:lastModifiedBy>
  <cp:revision>44</cp:revision>
  <dcterms:created xsi:type="dcterms:W3CDTF">2020-07-02T15:00:17Z</dcterms:created>
  <dcterms:modified xsi:type="dcterms:W3CDTF">2020-07-10T07:08:03Z</dcterms:modified>
</cp:coreProperties>
</file>