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7D"/>
    <a:srgbClr val="2D3E50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2178824"/>
            <a:ext cx="4954555" cy="10868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Guide: Ms. </a:t>
            </a:r>
            <a:r>
              <a:rPr lang="en-US" dirty="0" err="1"/>
              <a:t>Sruthimol</a:t>
            </a:r>
            <a:r>
              <a:rPr lang="en-US" dirty="0"/>
              <a:t> M P</a:t>
            </a:r>
          </a:p>
          <a:p>
            <a:r>
              <a:rPr lang="en-US" dirty="0"/>
              <a:t>                      Lecturer</a:t>
            </a:r>
          </a:p>
          <a:p>
            <a:r>
              <a:rPr lang="en-US" dirty="0"/>
              <a:t>                      Department of Information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5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Develop a web application using </a:t>
            </a:r>
            <a:r>
              <a:rPr lang="en-US" dirty="0"/>
              <a:t>Java, spring boot, spring security, rest APIs, mongo dB database</a:t>
            </a:r>
          </a:p>
          <a:p>
            <a:r>
              <a:rPr lang="en-GB" dirty="0"/>
              <a:t>Connects college, student, alumni, recruiter</a:t>
            </a:r>
          </a:p>
          <a:p>
            <a:r>
              <a:rPr lang="en-GB" dirty="0"/>
              <a:t>Placement cell management for college</a:t>
            </a:r>
          </a:p>
          <a:p>
            <a:r>
              <a:rPr lang="en-GB" dirty="0"/>
              <a:t>Student or alumni hiring for recruiter</a:t>
            </a:r>
          </a:p>
          <a:p>
            <a:r>
              <a:rPr lang="en-GB" dirty="0"/>
              <a:t>Job finding opportunity for student or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Operating System:</a:t>
            </a:r>
          </a:p>
          <a:p>
            <a:pPr lvl="1"/>
            <a:r>
              <a:rPr lang="en-GB" dirty="0"/>
              <a:t>Windows 7 or above,       </a:t>
            </a:r>
          </a:p>
          <a:p>
            <a:pPr lvl="1"/>
            <a:r>
              <a:rPr lang="en-GB" dirty="0"/>
              <a:t>Mac OS X  Yosemite 10.10 or above</a:t>
            </a:r>
          </a:p>
          <a:p>
            <a:pPr lvl="1"/>
            <a:r>
              <a:rPr lang="en-GB" dirty="0"/>
              <a:t> 64-bit Ubuntu 14.04+</a:t>
            </a:r>
          </a:p>
          <a:p>
            <a:pPr lvl="1"/>
            <a:r>
              <a:rPr lang="en-GB" dirty="0"/>
              <a:t> Debian 8+</a:t>
            </a:r>
          </a:p>
          <a:p>
            <a:pPr lvl="1"/>
            <a:r>
              <a:rPr lang="en-GB" dirty="0"/>
              <a:t> openSUSE 13.3+ or Fedora Linux 24+</a:t>
            </a:r>
          </a:p>
          <a:p>
            <a:r>
              <a:rPr lang="en-GB" dirty="0"/>
              <a:t>Front end:  </a:t>
            </a:r>
            <a:r>
              <a:rPr lang="en-US" dirty="0"/>
              <a:t>Spring boot and </a:t>
            </a:r>
          </a:p>
          <a:p>
            <a:pPr marL="0" indent="0">
              <a:buNone/>
            </a:pPr>
            <a:r>
              <a:rPr lang="en-US" dirty="0"/>
              <a:t>    spring  security core</a:t>
            </a:r>
          </a:p>
          <a:p>
            <a:r>
              <a:rPr lang="en-GB" dirty="0"/>
              <a:t>Back end:  MongoDB</a:t>
            </a:r>
          </a:p>
          <a:p>
            <a:r>
              <a:rPr lang="en-GB" dirty="0"/>
              <a:t>Supported browser:</a:t>
            </a:r>
          </a:p>
          <a:p>
            <a:pPr marL="0" indent="0">
              <a:buNone/>
            </a:pPr>
            <a:r>
              <a:rPr lang="en-GB" dirty="0"/>
              <a:t>  Chrome, Firefox,  Internet Explorer 9  </a:t>
            </a:r>
          </a:p>
          <a:p>
            <a:pPr marL="0" indent="0">
              <a:buNone/>
            </a:pPr>
            <a:r>
              <a:rPr lang="en-GB" dirty="0"/>
              <a:t>   and above</a:t>
            </a:r>
          </a:p>
          <a:p>
            <a:r>
              <a:rPr lang="en-GB" dirty="0"/>
              <a:t>Java version 1.8 and above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380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HP</cp:lastModifiedBy>
  <cp:revision>38</cp:revision>
  <dcterms:created xsi:type="dcterms:W3CDTF">2020-07-02T15:00:17Z</dcterms:created>
  <dcterms:modified xsi:type="dcterms:W3CDTF">2020-07-10T10:43:40Z</dcterms:modified>
</cp:coreProperties>
</file>