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  <p14:section name="Default Section" id="{4F96BA1D-6A5F-4605-AF9D-7D0711F162F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8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reating-a-web-application-with-spring-boot" TargetMode="External"/><Relationship Id="rId2" Type="http://schemas.openxmlformats.org/officeDocument/2006/relationships/hyperlink" Target="https://www.employment-studies.co.uk/resource/erecruitment-developm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3A98F5-15E6-4A67-9CD6-F5470071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67" y="1085295"/>
            <a:ext cx="6951779" cy="4687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03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Context Diagram for career information and Recruitment portal.</a:t>
            </a:r>
          </a:p>
        </p:txBody>
      </p:sp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764274"/>
            <a:ext cx="7427560" cy="503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- implemented as class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 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457080"/>
            <a:ext cx="9771055" cy="532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6" y="573206"/>
            <a:ext cx="11077100" cy="517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63559" y="5817391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2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2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581828"/>
            <a:ext cx="7670042" cy="533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906840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/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1" y="942572"/>
            <a:ext cx="9342538" cy="458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52043"/>
            <a:ext cx="8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1.4 - Administrator module (Implemented as class)  </a:t>
            </a:r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6"/>
          <a:stretch/>
        </p:blipFill>
        <p:spPr>
          <a:xfrm>
            <a:off x="470518" y="1402672"/>
            <a:ext cx="1050228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" y="1101022"/>
            <a:ext cx="10278647" cy="46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734066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665824"/>
            <a:ext cx="9631837" cy="488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201003" y="5836492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5874896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" y="1739990"/>
            <a:ext cx="11908311" cy="337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1049330"/>
            <a:ext cx="10922558" cy="4095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5" y="1224740"/>
            <a:ext cx="10501849" cy="371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7" y="900752"/>
            <a:ext cx="11638456" cy="467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895736"/>
            <a:ext cx="11393217" cy="424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/>
          <a:stretch/>
        </p:blipFill>
        <p:spPr>
          <a:xfrm>
            <a:off x="682388" y="586854"/>
            <a:ext cx="10943814" cy="477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3283" r="6356" b="3782"/>
          <a:stretch/>
        </p:blipFill>
        <p:spPr>
          <a:xfrm>
            <a:off x="1255593" y="573206"/>
            <a:ext cx="8839595" cy="538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976" r="8031" b="5399"/>
          <a:stretch/>
        </p:blipFill>
        <p:spPr>
          <a:xfrm>
            <a:off x="1170063" y="760169"/>
            <a:ext cx="7807051" cy="494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853"/>
            <a:ext cx="10898876" cy="4674582"/>
          </a:xfrm>
        </p:spPr>
        <p:txBody>
          <a:bodyPr>
            <a:noAutofit/>
          </a:bodyPr>
          <a:lstStyle/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[1]	</a:t>
            </a:r>
            <a:r>
              <a:rPr lang="en-GB" sz="2700" dirty="0" err="1"/>
              <a:t>Rajib</a:t>
            </a:r>
            <a:r>
              <a:rPr lang="en-GB" sz="2700" dirty="0"/>
              <a:t> Mall, </a:t>
            </a:r>
            <a:r>
              <a:rPr lang="en-GB" sz="2700" i="1" dirty="0"/>
              <a:t>Fundamentals of Software Engineering</a:t>
            </a:r>
            <a:r>
              <a:rPr lang="en-GB" sz="2700" dirty="0"/>
              <a:t>, 2</a:t>
            </a:r>
            <a:r>
              <a:rPr lang="en-GB" sz="2700" baseline="30000" dirty="0"/>
              <a:t>nd</a:t>
            </a:r>
            <a:r>
              <a:rPr lang="en-GB" sz="2700" dirty="0"/>
              <a:t> ed., IN: PHI, 2003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[2]	Pankaj </a:t>
            </a:r>
            <a:r>
              <a:rPr lang="en-GB" sz="2700" dirty="0" err="1"/>
              <a:t>Jalote</a:t>
            </a:r>
            <a:r>
              <a:rPr lang="en-GB" sz="2700" dirty="0"/>
              <a:t>, </a:t>
            </a:r>
            <a:r>
              <a:rPr lang="en-GB" sz="2700" i="1" dirty="0"/>
              <a:t>A Concise Introduction to Software Engineering, </a:t>
            </a:r>
            <a:r>
              <a:rPr lang="en-GB" sz="2700" dirty="0"/>
              <a:t>1</a:t>
            </a:r>
            <a:r>
              <a:rPr lang="en-GB" sz="2700" baseline="30000" dirty="0"/>
              <a:t>st </a:t>
            </a:r>
            <a:r>
              <a:rPr lang="en-GB" sz="2700" dirty="0"/>
              <a:t>ed., UK: Springer,  2008. [E-book] Available: Springer e-book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[3]	</a:t>
            </a:r>
            <a:r>
              <a:rPr lang="en-US" sz="2700" dirty="0"/>
              <a:t>Barber L. (Mar 2006). e-Recruitment  Developments. Institute  for Employment  Studies,  Brighton. [Online] Available: </a:t>
            </a:r>
            <a:r>
              <a:rPr lang="en-US" sz="2700" dirty="0">
                <a:hlinkClick r:id="rId2"/>
              </a:rPr>
              <a:t>https://www.employment-studies.co.uk/resource/erecruitment-developments</a:t>
            </a:r>
            <a:endParaRPr lang="en-US" sz="2700" dirty="0"/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US" sz="2700" dirty="0"/>
              <a:t>[4]	</a:t>
            </a:r>
            <a:r>
              <a:rPr lang="en-US" sz="2700" dirty="0" err="1"/>
              <a:t>Ranga</a:t>
            </a:r>
            <a:r>
              <a:rPr lang="en-US" sz="2700" dirty="0"/>
              <a:t> Karanam, </a:t>
            </a:r>
            <a:r>
              <a:rPr lang="en-US" sz="2700" i="1" dirty="0"/>
              <a:t>Creating a Web Application with Spring Boot</a:t>
            </a:r>
            <a:r>
              <a:rPr lang="en-US" sz="2700" dirty="0"/>
              <a:t>, </a:t>
            </a:r>
            <a:r>
              <a:rPr lang="en-US" sz="2700" dirty="0" err="1"/>
              <a:t>DZone</a:t>
            </a:r>
            <a:r>
              <a:rPr lang="en-US" sz="2700" dirty="0"/>
              <a:t>, Jun. 02, 2017. Accessed on: Jul. 08, 2020. [Online] Available: </a:t>
            </a:r>
            <a:r>
              <a:rPr lang="en-US" sz="2700" dirty="0">
                <a:hlinkClick r:id="rId3"/>
              </a:rPr>
              <a:t>https://dzone.com/articles/creating-a-web-application-with-spring-boot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Develop a web application to connect college, student, alumni and recruiter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 Linux: 64-bit Ubuntu 14.04+, Debian 8+,  openSUSE 13.3+ or Fedora Linux 24+</a:t>
            </a:r>
          </a:p>
          <a:p>
            <a:r>
              <a:rPr lang="en-GB" sz="2000" dirty="0"/>
              <a:t>Front end:  </a:t>
            </a:r>
            <a:r>
              <a:rPr lang="en-US" sz="2000" dirty="0"/>
              <a:t>Spring boot and spring  security core</a:t>
            </a:r>
          </a:p>
          <a:p>
            <a:r>
              <a:rPr lang="en-GB" sz="2000" dirty="0"/>
              <a:t>Back end:  MongoDB</a:t>
            </a:r>
          </a:p>
          <a:p>
            <a:r>
              <a:rPr lang="en-GB" sz="2000" dirty="0"/>
              <a:t>Supported browsers: Chrome, Firefox,  Internet Explorer 9  </a:t>
            </a:r>
          </a:p>
          <a:p>
            <a:pPr marL="0" indent="0">
              <a:buNone/>
            </a:pPr>
            <a:r>
              <a:rPr lang="en-GB" sz="2000" dirty="0"/>
              <a:t>   and above</a:t>
            </a:r>
          </a:p>
          <a:p>
            <a:r>
              <a:rPr lang="en-GB" sz="2000" dirty="0"/>
              <a:t>Java version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894</Words>
  <Application>Microsoft Office PowerPoint</Application>
  <PresentationFormat>Widescreen</PresentationFormat>
  <Paragraphs>125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71</cp:revision>
  <dcterms:created xsi:type="dcterms:W3CDTF">2020-07-02T15:00:17Z</dcterms:created>
  <dcterms:modified xsi:type="dcterms:W3CDTF">2020-07-14T18:37:06Z</dcterms:modified>
</cp:coreProperties>
</file>