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A7D"/>
    <a:srgbClr val="2D3E50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910" y="4198513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Guide: Ms. </a:t>
            </a:r>
            <a:r>
              <a:rPr lang="en-US" dirty="0" err="1"/>
              <a:t>Sruthimol</a:t>
            </a:r>
            <a:r>
              <a:rPr lang="en-US" dirty="0"/>
              <a:t> M P</a:t>
            </a:r>
          </a:p>
          <a:p>
            <a:r>
              <a:rPr lang="en-US" dirty="0"/>
              <a:t>		(Lecturer, IETCU)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5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20302"/>
              </p:ext>
            </p:extLst>
          </p:nvPr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Jincy P Janardhanan</cp:lastModifiedBy>
  <cp:revision>23</cp:revision>
  <dcterms:created xsi:type="dcterms:W3CDTF">2020-07-02T15:00:17Z</dcterms:created>
  <dcterms:modified xsi:type="dcterms:W3CDTF">2020-07-07T22:02:32Z</dcterms:modified>
</cp:coreProperties>
</file>