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9" r:id="rId11"/>
    <p:sldId id="270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FA2A-B194-4904-AE86-36C1EFCA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390" y="802298"/>
            <a:ext cx="8669462" cy="110601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 GENERATOR USING CNN-RNN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9121C-59BE-446C-9D33-9011DF62D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90" y="3531204"/>
            <a:ext cx="8669461" cy="17696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Guide:						    submitted by:</a:t>
            </a:r>
          </a:p>
          <a:p>
            <a:r>
              <a:rPr lang="en-US" dirty="0"/>
              <a:t> </a:t>
            </a:r>
            <a:r>
              <a:rPr lang="en-US" dirty="0" err="1"/>
              <a:t>Vaheetha</a:t>
            </a:r>
            <a:r>
              <a:rPr lang="en-US" dirty="0"/>
              <a:t> </a:t>
            </a:r>
            <a:r>
              <a:rPr lang="en-US" dirty="0" err="1"/>
              <a:t>salam</a:t>
            </a:r>
            <a:r>
              <a:rPr lang="en-US" dirty="0"/>
              <a:t>					</a:t>
            </a:r>
            <a:r>
              <a:rPr lang="en-US" dirty="0" err="1"/>
              <a:t>Shifin.t.k</a:t>
            </a:r>
            <a:r>
              <a:rPr lang="en-US" dirty="0"/>
              <a:t>(27)</a:t>
            </a:r>
          </a:p>
          <a:p>
            <a:r>
              <a:rPr lang="en-US" dirty="0"/>
              <a:t>							</a:t>
            </a:r>
            <a:r>
              <a:rPr lang="en-US" dirty="0" err="1"/>
              <a:t>vivek</a:t>
            </a:r>
            <a:r>
              <a:rPr lang="en-US" dirty="0"/>
              <a:t> </a:t>
            </a:r>
            <a:r>
              <a:rPr lang="en-US" dirty="0" err="1"/>
              <a:t>viswam</a:t>
            </a:r>
            <a:r>
              <a:rPr lang="en-US" dirty="0"/>
              <a:t>(32)</a:t>
            </a:r>
          </a:p>
          <a:p>
            <a:r>
              <a:rPr lang="en-US" dirty="0"/>
              <a:t>							Jincy joy(45)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418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6DC1B-F72C-491F-AA64-14A6996C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614363"/>
            <a:ext cx="4162425" cy="4329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191D2-61ED-4393-AD57-FE5A20EED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614363"/>
            <a:ext cx="7534275" cy="43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2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E4386-7058-463B-BA05-0BDF5B361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204913"/>
            <a:ext cx="3819525" cy="3753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AC364-8993-4318-97DA-CC534ED28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1" y="1204913"/>
            <a:ext cx="7886700" cy="37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B185-9C66-4430-AFF6-2415994E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8657-856E-4C0B-BEA9-A9680A0E9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Caption Generation Using Deep Learning (IEEE 2018), (https://ieeexplore.ieee.org/document/8697360)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51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AE5D8-85A4-4062-BABB-73FB5F519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YOU…….…</a:t>
            </a:r>
            <a:endParaRPr lang="en-IN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12696A-E40C-4E11-8E9F-217285FDE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0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9451-354A-440E-B17B-52DDE710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0501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9C9E-ABB3-4655-908C-748C270A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CNN</a:t>
            </a:r>
          </a:p>
          <a:p>
            <a:r>
              <a:rPr lang="en-US" dirty="0"/>
              <a:t>LSTM</a:t>
            </a:r>
          </a:p>
          <a:p>
            <a:r>
              <a:rPr lang="en-US" dirty="0"/>
              <a:t>MODULAR DIVISION OF THE PROJECT</a:t>
            </a:r>
          </a:p>
          <a:p>
            <a:r>
              <a:rPr lang="en-US" dirty="0"/>
              <a:t>CURRENT STATUS</a:t>
            </a:r>
          </a:p>
          <a:p>
            <a:r>
              <a:rPr lang="en-US" dirty="0"/>
              <a:t>REFERENCE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10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D70E-DE3B-4384-BE71-965572FB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CE70-AF52-45E6-944A-E046F214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Image caption generator is a task that involves computer vision and natural language processing concepts to recognize the context of an image and describe them in a natural language like English.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objective of our project is to learn the concepts of a CNN and LSTM model and build a working model of Image caption generator by implementing CNN with LSTM.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  <a:cs typeface="Times New Roman" pitchFamily="18" charset="0"/>
              </a:rPr>
              <a:t>This model can perform two operations.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  <a:cs typeface="Times New Roman" pitchFamily="18" charset="0"/>
              </a:rPr>
              <a:t>The first one is to detect objects in the image using convolutional neural networks and the other is to caption the images using RNN based LSTM. 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8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3190-2CF6-4980-93EE-A452AFEE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AEC7-29AE-4B64-90DF-8E1F6445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marL="449592" lvl="1" indent="-342900" defTabSz="889409">
              <a:spcBef>
                <a:spcPts val="1946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Prerequesties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Python3</a:t>
            </a:r>
          </a:p>
          <a:p>
            <a:pPr marL="449592" lvl="1" indent="-342900" defTabSz="889409">
              <a:spcBef>
                <a:spcPts val="1946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000" b="1" i="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Flicker8k_Dataset –</a:t>
            </a:r>
            <a:r>
              <a:rPr lang="en-US" sz="2000" b="0" i="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Dataset folder which contains 8091 images.</a:t>
            </a:r>
          </a:p>
          <a:p>
            <a:pPr marL="0" indent="0" algn="l" fontAlgn="base">
              <a:buNone/>
            </a:pPr>
            <a:r>
              <a:rPr lang="en-US" sz="2000" b="1" i="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Flickr_8k_text –</a:t>
            </a:r>
            <a:r>
              <a:rPr lang="en-US" sz="2000" b="0" i="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Dataset folder which contains text files and captions of 					images.</a:t>
            </a:r>
          </a:p>
          <a:p>
            <a:pPr marL="449592" lvl="1" indent="-342900" defTabSz="889409">
              <a:spcBef>
                <a:spcPts val="1946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89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B41F-49D4-4C4F-A0D2-58514552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Architecture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6716AB3-1146-4AD7-B9D7-464B62E16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5" cy="3650157"/>
          </a:xfrm>
        </p:spPr>
      </p:pic>
    </p:spTree>
    <p:extLst>
      <p:ext uri="{BB962C8B-B14F-4D97-AF65-F5344CB8AC3E}">
        <p14:creationId xmlns:p14="http://schemas.microsoft.com/office/powerpoint/2010/main" val="68879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F5F5-D45F-4B84-89B5-22233FB1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 err="1"/>
              <a:t>cnn</a:t>
            </a:r>
            <a:r>
              <a:rPr lang="en-IN" dirty="0"/>
              <a:t>(convolutional neural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D2D5-6C5F-4DCE-A3FB-0767DEDB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 CNN is a type of a neural network that is designed to process an image and represent it with a vector code. The architecture of CNN draws on fully-connected neural networks.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Convolutional Neural networks are specialized deep neural networks which can process the data that has input shape like a 2D matrix. Images are easily represented as a 2D matrix and CNN is very useful in working with images.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CNN is basically used for image classifications and identifying if an image is a bird, a plane or Superman, etc.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56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F6842D6-04A6-4F2D-BCAE-FA952F6B8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2825398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5" name="Picture 1697">
            <a:extLst>
              <a:ext uri="{FF2B5EF4-FFF2-40B4-BE49-F238E27FC236}">
                <a16:creationId xmlns:a16="http://schemas.microsoft.com/office/drawing/2014/main" id="{77A02F0A-88BF-4B00-9108-DF4D3C80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0" y="1409074"/>
            <a:ext cx="11767279" cy="388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67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80FB-923F-4458-B260-FA7E3A7A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 err="1"/>
              <a:t>lstm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C4E7-433B-4CF7-A550-508AD7AD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LSTM stands for </a:t>
            </a:r>
            <a:r>
              <a:rPr lang="en-US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Long short term memory, they are a type of RNN (recurrent neural network) 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which is well suited for sequence prediction problems.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It has proven itself effective from the traditional RNN by overcoming the limitations of RNN which had short term memory.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LSTM can carry out relevant information throughout the processing of inputs and with a forget gate, it discards non-relevant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24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D85D-DBCA-4BB5-B2BD-95582CA6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modular division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47DF-6685-4F81-9C91-E28C2949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Object detection</a:t>
            </a:r>
          </a:p>
          <a:p>
            <a:pPr algn="ctr">
              <a:buNone/>
            </a:pPr>
            <a:endParaRPr lang="en-US" sz="20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b="1" dirty="0">
                <a:latin typeface="Aharoni" pitchFamily="2" charset="-79"/>
                <a:cs typeface="Aharoni" pitchFamily="2" charset="-79"/>
              </a:rPr>
              <a:t>Sentence Generation</a:t>
            </a:r>
          </a:p>
          <a:p>
            <a:pPr algn="ctr">
              <a:buNone/>
            </a:pPr>
            <a:endParaRPr lang="en-US" sz="20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buNone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Ranking based caption retrieval</a:t>
            </a:r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9741FDA-F8CB-4377-861B-C54803AE91AD}"/>
              </a:ext>
            </a:extLst>
          </p:cNvPr>
          <p:cNvSpPr/>
          <p:nvPr/>
        </p:nvSpPr>
        <p:spPr>
          <a:xfrm>
            <a:off x="6096000" y="2451652"/>
            <a:ext cx="278296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A74149B-6419-4560-B409-610EF792569B}"/>
              </a:ext>
            </a:extLst>
          </p:cNvPr>
          <p:cNvSpPr/>
          <p:nvPr/>
        </p:nvSpPr>
        <p:spPr>
          <a:xfrm>
            <a:off x="6096000" y="3429000"/>
            <a:ext cx="278296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584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438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Georgia</vt:lpstr>
      <vt:lpstr>Gill Sans MT</vt:lpstr>
      <vt:lpstr>Times New Roman</vt:lpstr>
      <vt:lpstr>Gallery</vt:lpstr>
      <vt:lpstr>IMAGE CAPTION GENERATOR USING CNN-RNN</vt:lpstr>
      <vt:lpstr> contents</vt:lpstr>
      <vt:lpstr> Introduction</vt:lpstr>
      <vt:lpstr> Requirements</vt:lpstr>
      <vt:lpstr> Architecture</vt:lpstr>
      <vt:lpstr> cnn(convolutional neural network)</vt:lpstr>
      <vt:lpstr>PowerPoint Presentation</vt:lpstr>
      <vt:lpstr> lstm</vt:lpstr>
      <vt:lpstr> modular division of project</vt:lpstr>
      <vt:lpstr>PowerPoint Presentation</vt:lpstr>
      <vt:lpstr>PowerPoint Presentation</vt:lpstr>
      <vt:lpstr> reference</vt:lpstr>
      <vt:lpstr>THANK YOU…….…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GENERATOR USING CNN-RNN</dc:title>
  <dc:creator>917994210448</dc:creator>
  <cp:lastModifiedBy>jincyjoy81189@outlook.com</cp:lastModifiedBy>
  <cp:revision>20</cp:revision>
  <dcterms:created xsi:type="dcterms:W3CDTF">2020-10-27T10:11:00Z</dcterms:created>
  <dcterms:modified xsi:type="dcterms:W3CDTF">2020-12-30T03:44:17Z</dcterms:modified>
</cp:coreProperties>
</file>