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40" r:id="rId4"/>
  </p:sldMasterIdLst>
  <p:notesMasterIdLst>
    <p:notesMasterId r:id="rId23"/>
  </p:notesMasterIdLst>
  <p:handoutMasterIdLst>
    <p:handoutMasterId r:id="rId24"/>
  </p:handoutMasterIdLst>
  <p:sldIdLst>
    <p:sldId id="256" r:id="rId5"/>
    <p:sldId id="267" r:id="rId6"/>
    <p:sldId id="257" r:id="rId7"/>
    <p:sldId id="268" r:id="rId8"/>
    <p:sldId id="269" r:id="rId9"/>
    <p:sldId id="270" r:id="rId10"/>
    <p:sldId id="271" r:id="rId11"/>
    <p:sldId id="272" r:id="rId12"/>
    <p:sldId id="282" r:id="rId13"/>
    <p:sldId id="273" r:id="rId14"/>
    <p:sldId id="275" r:id="rId15"/>
    <p:sldId id="277" r:id="rId16"/>
    <p:sldId id="283" r:id="rId17"/>
    <p:sldId id="284" r:id="rId18"/>
    <p:sldId id="278" r:id="rId19"/>
    <p:sldId id="279" r:id="rId20"/>
    <p:sldId id="281" r:id="rId21"/>
    <p:sldId id="28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9F0139-0888-4B85-BC91-46DEDE638554}" v="42" dt="2021-01-23T09:15:02.506"/>
    <p1510:client id="{ABAF124E-7CBC-4373-983E-90D59DE57330}" v="105" dt="2021-01-23T07:01:35.900"/>
    <p1510:client id="{F2C31B2B-BF5C-4214-8EE6-50B5374F7FFC}" v="15" dt="2021-01-23T07:38:14.5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12" autoAdjust="0"/>
    <p:restoredTop sz="94660"/>
  </p:normalViewPr>
  <p:slideViewPr>
    <p:cSldViewPr snapToGrid="0">
      <p:cViewPr varScale="1">
        <p:scale>
          <a:sx n="67" d="100"/>
          <a:sy n="67" d="100"/>
        </p:scale>
        <p:origin x="882" y="66"/>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259BEA-82BC-4476-91F2-380E77DBAD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29DE9C3-2AB8-44E5-BCFE-5DD42DFC56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D7858F-6309-4F09-BEA0-6CBF97E55806}" type="datetimeFigureOut">
              <a:rPr lang="en-US" smtClean="0"/>
              <a:t>1/28/2021</a:t>
            </a:fld>
            <a:endParaRPr lang="en-US" dirty="0"/>
          </a:p>
        </p:txBody>
      </p:sp>
      <p:sp>
        <p:nvSpPr>
          <p:cNvPr id="4" name="Footer Placeholder 3">
            <a:extLst>
              <a:ext uri="{FF2B5EF4-FFF2-40B4-BE49-F238E27FC236}">
                <a16:creationId xmlns:a16="http://schemas.microsoft.com/office/drawing/2014/main" id="{5E1B971B-9BC3-41DB-91DC-F03F5C808D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4A0720E-F4E2-435B-A885-9194BA3026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F8AE00-5498-4F06-8655-F21703489BCA}" type="slidenum">
              <a:rPr lang="en-US" smtClean="0"/>
              <a:t>‹#›</a:t>
            </a:fld>
            <a:endParaRPr lang="en-US" dirty="0"/>
          </a:p>
        </p:txBody>
      </p:sp>
    </p:spTree>
    <p:extLst>
      <p:ext uri="{BB962C8B-B14F-4D97-AF65-F5344CB8AC3E}">
        <p14:creationId xmlns:p14="http://schemas.microsoft.com/office/powerpoint/2010/main" val="3773420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F53C5D-CD12-6D4C-A980-0612968271E2}" type="datetimeFigureOut">
              <a:rPr lang="en-US" smtClean="0"/>
              <a:t>1/28/2021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F167F0-0840-1348-BFE4-C6298BBC0698}" type="slidenum">
              <a:rPr lang="en-US" smtClean="0"/>
              <a:t>‹#›</a:t>
            </a:fld>
            <a:endParaRPr lang="en-US" dirty="0"/>
          </a:p>
        </p:txBody>
      </p:sp>
    </p:spTree>
    <p:extLst>
      <p:ext uri="{BB962C8B-B14F-4D97-AF65-F5344CB8AC3E}">
        <p14:creationId xmlns:p14="http://schemas.microsoft.com/office/powerpoint/2010/main" val="1489904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noProof="0" dirty="0"/>
          </a:p>
        </p:txBody>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p:cNvSpPr>
            <a:spLocks noGrp="1"/>
          </p:cNvSpPr>
          <p:nvPr userDrawn="1">
            <p:ph type="ctrTitle"/>
          </p:nvPr>
        </p:nvSpPr>
        <p:spPr>
          <a:xfrm>
            <a:off x="1154955" y="2099733"/>
            <a:ext cx="8825658" cy="2677648"/>
          </a:xfrm>
        </p:spPr>
        <p:txBody>
          <a:bodyPr anchor="b"/>
          <a:lstStyle>
            <a:lvl1pPr>
              <a:defRPr sz="5400"/>
            </a:lvl1pPr>
          </a:lstStyle>
          <a:p>
            <a:r>
              <a:rPr lang="en-US" noProof="0"/>
              <a:t>Click to edit Master title style</a:t>
            </a:r>
          </a:p>
        </p:txBody>
      </p:sp>
      <p:sp>
        <p:nvSpPr>
          <p:cNvPr id="3" name="Subtitle 2"/>
          <p:cNvSpPr>
            <a:spLocks noGrp="1"/>
          </p:cNvSpPr>
          <p:nvPr userDrawn="1">
            <p:ph type="subTitle" idx="1"/>
          </p:nvPr>
        </p:nvSpPr>
        <p:spPr>
          <a:xfrm>
            <a:off x="1154955" y="4777380"/>
            <a:ext cx="8825658" cy="861420"/>
          </a:xfrm>
        </p:spPr>
        <p:txBody>
          <a:bodyPr anchor="t"/>
          <a:lstStyle>
            <a:lvl1pPr marL="0" indent="0" algn="l">
              <a:buNone/>
              <a:defRPr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userDrawn="1">
            <p:ph type="dt" sz="half" idx="10"/>
          </p:nvPr>
        </p:nvSpPr>
        <p:spPr>
          <a:xfrm rot="5400000">
            <a:off x="10089390" y="1792223"/>
            <a:ext cx="990599" cy="304799"/>
          </a:xfrm>
        </p:spPr>
        <p:txBody>
          <a:bodyPr anchor="t"/>
          <a:lstStyle>
            <a:lvl1pPr algn="l">
              <a:defRPr b="0" i="0">
                <a:solidFill>
                  <a:schemeClr val="bg1"/>
                </a:solidFill>
              </a:defRPr>
            </a:lvl1pPr>
          </a:lstStyle>
          <a:p>
            <a:fld id="{75D0B1B9-C7DF-F64A-B488-12B3D5090923}" type="datetime1">
              <a:rPr lang="en-US" noProof="0" smtClean="0"/>
              <a:t>1/28/2021</a:t>
            </a:fld>
            <a:endParaRPr lang="en-US" noProof="0" dirty="0"/>
          </a:p>
        </p:txBody>
      </p:sp>
      <p:sp>
        <p:nvSpPr>
          <p:cNvPr id="5" name="Footer Placeholder 4"/>
          <p:cNvSpPr>
            <a:spLocks noGrp="1"/>
          </p:cNvSpPr>
          <p:nvPr userDrawn="1">
            <p:ph type="ftr" sz="quarter" idx="11"/>
          </p:nvPr>
        </p:nvSpPr>
        <p:spPr>
          <a:xfrm rot="5400000">
            <a:off x="8959592" y="3226820"/>
            <a:ext cx="3859795" cy="304801"/>
          </a:xfrm>
        </p:spPr>
        <p:txBody>
          <a:bodyPr/>
          <a:lstStyle>
            <a:lvl1pPr>
              <a:defRPr b="0" i="0">
                <a:solidFill>
                  <a:schemeClr val="bg1"/>
                </a:solidFill>
              </a:defRPr>
            </a:lvl1pPr>
          </a:lstStyle>
          <a:p>
            <a:endParaRPr lang="en-US" noProof="0" dirty="0"/>
          </a:p>
        </p:txBody>
      </p:sp>
      <p:sp>
        <p:nvSpPr>
          <p:cNvPr id="10" name="Rectangle 9"/>
          <p:cNvSpPr/>
          <p:nvPr userDrawn="1"/>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userDrawn="1">
            <p:ph type="sldNum" sz="quarter" idx="12"/>
          </p:nvPr>
        </p:nvSpPr>
        <p:spPr>
          <a:xfrm>
            <a:off x="10351008" y="292608"/>
            <a:ext cx="838199" cy="767687"/>
          </a:xfrm>
        </p:spPr>
        <p:txBody>
          <a:bodyPr/>
          <a:lstStyle>
            <a:lvl1pPr>
              <a:defRPr sz="2800" b="0" i="0">
                <a:latin typeface="+mj-lt"/>
              </a:defRPr>
            </a:lvl1p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572730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2300" b="0"/>
            </a:lvl1pPr>
          </a:lstStyle>
          <a:p>
            <a:r>
              <a:rPr lang="en-US" noProof="0"/>
              <a:t>Click to edit Master title style</a:t>
            </a:r>
          </a:p>
        </p:txBody>
      </p:sp>
      <p:sp>
        <p:nvSpPr>
          <p:cNvPr id="22" name="Picture Placeholder 21">
            <a:extLst>
              <a:ext uri="{FF2B5EF4-FFF2-40B4-BE49-F238E27FC236}">
                <a16:creationId xmlns:a16="http://schemas.microsoft.com/office/drawing/2014/main" id="{215A5A73-8E13-4E38-8362-0A09BA944115}"/>
              </a:ext>
            </a:extLst>
          </p:cNvPr>
          <p:cNvSpPr>
            <a:spLocks noGrp="1"/>
          </p:cNvSpPr>
          <p:nvPr>
            <p:ph type="pic" idx="1"/>
          </p:nvPr>
        </p:nvSpPr>
        <p:spPr>
          <a:xfrm>
            <a:off x="6058861" y="478881"/>
            <a:ext cx="5582675" cy="5908526"/>
          </a:xfrm>
          <a:custGeom>
            <a:avLst/>
            <a:gdLst>
              <a:gd name="connsiteX0" fmla="*/ 10816 w 5582675"/>
              <a:gd name="connsiteY0" fmla="*/ 0 h 5908526"/>
              <a:gd name="connsiteX1" fmla="*/ 5582675 w 5582675"/>
              <a:gd name="connsiteY1" fmla="*/ 0 h 5908526"/>
              <a:gd name="connsiteX2" fmla="*/ 5582675 w 5582675"/>
              <a:gd name="connsiteY2" fmla="*/ 5908526 h 5908526"/>
              <a:gd name="connsiteX3" fmla="*/ 0 w 5582675"/>
              <a:gd name="connsiteY3" fmla="*/ 5908526 h 5908526"/>
              <a:gd name="connsiteX4" fmla="*/ 30693 w 5582675"/>
              <a:gd name="connsiteY4" fmla="*/ 5722836 h 5908526"/>
              <a:gd name="connsiteX5" fmla="*/ 223682 w 5582675"/>
              <a:gd name="connsiteY5" fmla="*/ 2921544 h 5908526"/>
              <a:gd name="connsiteX6" fmla="*/ 30693 w 5582675"/>
              <a:gd name="connsiteY6" fmla="*/ 120253 h 590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2675" h="5908526">
                <a:moveTo>
                  <a:pt x="10816" y="0"/>
                </a:moveTo>
                <a:lnTo>
                  <a:pt x="5582675" y="0"/>
                </a:lnTo>
                <a:lnTo>
                  <a:pt x="5582675" y="5908526"/>
                </a:lnTo>
                <a:lnTo>
                  <a:pt x="0" y="5908526"/>
                </a:lnTo>
                <a:lnTo>
                  <a:pt x="30693" y="5722836"/>
                </a:lnTo>
                <a:cubicBezTo>
                  <a:pt x="153771" y="4890115"/>
                  <a:pt x="223682" y="3935837"/>
                  <a:pt x="223682" y="2921544"/>
                </a:cubicBezTo>
                <a:cubicBezTo>
                  <a:pt x="223682" y="1907252"/>
                  <a:pt x="153771" y="952973"/>
                  <a:pt x="30693" y="120253"/>
                </a:cubicBezTo>
                <a:close/>
              </a:path>
            </a:pathLst>
          </a:custGeom>
          <a:effectLst/>
        </p:spPr>
        <p:txBody>
          <a:bodyPr wrap="square" anchor="ctr">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163A5200-74F0-9445-8847-A53AA9C11C7B}" type="datetime1">
              <a:rPr lang="en-US" noProof="0" smtClean="0"/>
              <a:t>1/28/2021</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4183431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Content Placeholder 10">
            <a:extLst>
              <a:ext uri="{FF2B5EF4-FFF2-40B4-BE49-F238E27FC236}">
                <a16:creationId xmlns:a16="http://schemas.microsoft.com/office/drawing/2014/main" id="{B50BDD93-02DA-4B21-9556-FA8B9894F903}"/>
              </a:ext>
            </a:extLst>
          </p:cNvPr>
          <p:cNvSpPr>
            <a:spLocks noGrp="1"/>
          </p:cNvSpPr>
          <p:nvPr>
            <p:ph sz="quarter" idx="13"/>
          </p:nvPr>
        </p:nvSpPr>
        <p:spPr>
          <a:xfrm>
            <a:off x="6058861" y="478880"/>
            <a:ext cx="5582675" cy="5900239"/>
          </a:xfrm>
          <a:custGeom>
            <a:avLst/>
            <a:gdLst>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0 w 5582675"/>
              <a:gd name="connsiteY4" fmla="*/ 0 h 5900239"/>
              <a:gd name="connsiteX0" fmla="*/ 3501 w 5586176"/>
              <a:gd name="connsiteY0" fmla="*/ 0 h 5900239"/>
              <a:gd name="connsiteX1" fmla="*/ 5586176 w 5586176"/>
              <a:gd name="connsiteY1" fmla="*/ 0 h 5900239"/>
              <a:gd name="connsiteX2" fmla="*/ 5586176 w 5586176"/>
              <a:gd name="connsiteY2" fmla="*/ 5900239 h 5900239"/>
              <a:gd name="connsiteX3" fmla="*/ 3501 w 5586176"/>
              <a:gd name="connsiteY3" fmla="*/ 5900239 h 5900239"/>
              <a:gd name="connsiteX4" fmla="*/ 0 w 5586176"/>
              <a:gd name="connsiteY4" fmla="*/ 3615600 h 5900239"/>
              <a:gd name="connsiteX5" fmla="*/ 3501 w 5586176"/>
              <a:gd name="connsiteY5"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0 w 5582675"/>
              <a:gd name="connsiteY5"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117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117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47299 w 5582675"/>
              <a:gd name="connsiteY5" fmla="*/ 24756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11739 w 5582675"/>
              <a:gd name="connsiteY4" fmla="*/ 5647600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52379 w 5582675"/>
              <a:gd name="connsiteY4" fmla="*/ 5647600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82675" h="5900239">
                <a:moveTo>
                  <a:pt x="0" y="0"/>
                </a:moveTo>
                <a:lnTo>
                  <a:pt x="5582675" y="0"/>
                </a:lnTo>
                <a:lnTo>
                  <a:pt x="5582675" y="5900239"/>
                </a:lnTo>
                <a:lnTo>
                  <a:pt x="0" y="5900239"/>
                </a:lnTo>
                <a:cubicBezTo>
                  <a:pt x="14285" y="5817931"/>
                  <a:pt x="34284" y="5741338"/>
                  <a:pt x="42854" y="5653315"/>
                </a:cubicBezTo>
                <a:cubicBezTo>
                  <a:pt x="145724" y="4908883"/>
                  <a:pt x="181919" y="4332092"/>
                  <a:pt x="220019" y="3442880"/>
                </a:cubicBezTo>
                <a:cubicBezTo>
                  <a:pt x="221712" y="2333747"/>
                  <a:pt x="182766" y="1285573"/>
                  <a:pt x="47299" y="247560"/>
                </a:cubicBezTo>
                <a:lnTo>
                  <a:pt x="0" y="0"/>
                </a:lnTo>
                <a:close/>
              </a:path>
            </a:pathLst>
          </a:custGeo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p:cNvSpPr>
            <a:spLocks noGrp="1"/>
          </p:cNvSpPr>
          <p:nvPr>
            <p:ph type="title"/>
          </p:nvPr>
        </p:nvSpPr>
        <p:spPr>
          <a:xfrm>
            <a:off x="1153907" y="1693332"/>
            <a:ext cx="3860260" cy="1735668"/>
          </a:xfrm>
        </p:spPr>
        <p:txBody>
          <a:bodyPr anchor="b">
            <a:normAutofit/>
          </a:bodyPr>
          <a:lstStyle>
            <a:lvl1pPr algn="l">
              <a:defRPr sz="2300" b="0"/>
            </a:lvl1pPr>
          </a:lstStyle>
          <a:p>
            <a:r>
              <a:rPr lang="en-US" noProof="0"/>
              <a:t>Click to edit Master title style</a:t>
            </a:r>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163A5200-74F0-9445-8847-A53AA9C11C7B}" type="datetime1">
              <a:rPr lang="en-US" noProof="0" smtClean="0"/>
              <a:t>1/28/2021</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397730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21B17C1C-DA5E-F743-826B-CB70C940D4E6}" type="datetime1">
              <a:rPr lang="en-US" noProof="0" smtClean="0"/>
              <a:t>1/28/2021</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477171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noProof="0"/>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E6F10E4C-E478-1D40-94DF-17D7429B053A}" type="datetime1">
              <a:rPr lang="en-US" noProof="0" smtClean="0"/>
              <a:t>1/28/2021</a:t>
            </a:fld>
            <a:endParaRPr lang="en-US" noProof="0" dirty="0"/>
          </a:p>
        </p:txBody>
      </p:sp>
      <p:sp>
        <p:nvSpPr>
          <p:cNvPr id="8" name="Footer Placeholder 7"/>
          <p:cNvSpPr>
            <a:spLocks noGrp="1"/>
          </p:cNvSpPr>
          <p:nvPr>
            <p:ph type="ftr" sz="quarter" idx="11"/>
          </p:nvPr>
        </p:nvSpPr>
        <p:spPr/>
        <p:txBody>
          <a:bodyPr/>
          <a:lstStyle/>
          <a:p>
            <a:endParaRPr lang="en-US" noProof="0" dirty="0"/>
          </a:p>
        </p:txBody>
      </p:sp>
      <p:sp>
        <p:nvSpPr>
          <p:cNvPr id="9" name="Slide Number Placeholder 8"/>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95993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AC1A9061-1D22-724D-9508-7BAEAF287353}" type="datetime1">
              <a:rPr lang="en-US" noProof="0" smtClean="0"/>
              <a:t>1/28/2021</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826480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AC1A9061-1D22-724D-9508-7BAEAF287353}" type="datetime1">
              <a:rPr lang="en-US" noProof="0" smtClean="0"/>
              <a:t>1/28/2021</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7" name="Text Placeholder 6">
            <a:extLst>
              <a:ext uri="{FF2B5EF4-FFF2-40B4-BE49-F238E27FC236}">
                <a16:creationId xmlns:a16="http://schemas.microsoft.com/office/drawing/2014/main" id="{575C1B7F-CD73-441E-89FC-46AA9E8B519B}"/>
              </a:ext>
            </a:extLst>
          </p:cNvPr>
          <p:cNvSpPr>
            <a:spLocks noGrp="1"/>
          </p:cNvSpPr>
          <p:nvPr>
            <p:ph type="body" sz="quarter" idx="13"/>
          </p:nvPr>
        </p:nvSpPr>
        <p:spPr>
          <a:xfrm>
            <a:off x="1764150" y="2406650"/>
            <a:ext cx="8663700" cy="3477682"/>
          </a:xfrm>
        </p:spPr>
        <p:txBody>
          <a:bodyPr anchor="ctr">
            <a:normAutofit/>
          </a:bodyPr>
          <a:lstStyle>
            <a:lvl1pPr marL="0" indent="0" algn="ctr">
              <a:buNone/>
              <a:defRPr sz="6000"/>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3752974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205E0F-8980-D24A-B2F9-0C7A13C6A6DE}" type="datetime1">
              <a:rPr lang="en-US" noProof="0" smtClean="0"/>
              <a:t>1/28/2021</a:t>
            </a:fld>
            <a:endParaRPr lang="en-US" noProof="0" dirty="0"/>
          </a:p>
        </p:txBody>
      </p:sp>
      <p:sp>
        <p:nvSpPr>
          <p:cNvPr id="3" name="Footer Placeholder 2"/>
          <p:cNvSpPr>
            <a:spLocks noGrp="1"/>
          </p:cNvSpPr>
          <p:nvPr>
            <p:ph type="ftr" sz="quarter" idx="11"/>
          </p:nvPr>
        </p:nvSpPr>
        <p:spPr/>
        <p:txBody>
          <a:bodyPr/>
          <a:lstStyle/>
          <a:p>
            <a:endParaRPr lang="en-US" noProof="0"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1719229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06D41EE2-1449-2741-9D08-61623EFC2A0E}" type="datetime1">
              <a:rPr lang="en-US" noProof="0" smtClean="0"/>
              <a:t>1/28/2021</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373622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noProof="0"/>
              <a:t>Click to edit Master title style</a:t>
            </a:r>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DAF7560-49B8-714F-A7F1-D946D3E64C23}" type="datetime1">
              <a:rPr lang="en-US" noProof="0" smtClean="0"/>
              <a:t>1/28/2021</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30819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Only - left">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7DD9237C-03C9-D843-906B-96D98C6B2D61}" type="datetime1">
              <a:rPr lang="en-US" noProof="0" smtClean="0"/>
              <a:t>1/28/2021</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579578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ullets as Icons 5X Vertical">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B480622-FB8F-493B-9965-971B07D752E2}"/>
              </a:ext>
            </a:extLst>
          </p:cNvPr>
          <p:cNvSpPr>
            <a:spLocks noGrp="1"/>
          </p:cNvSpPr>
          <p:nvPr>
            <p:ph type="body" sz="quarter" idx="13" hasCustomPrompt="1"/>
          </p:nvPr>
        </p:nvSpPr>
        <p:spPr>
          <a:xfrm>
            <a:off x="6792913" y="1748812"/>
            <a:ext cx="3852000" cy="720000"/>
          </a:xfrm>
          <a:prstGeom prst="roundRect">
            <a:avLst/>
          </a:prstGeom>
          <a:solidFill>
            <a:schemeClr val="bg1">
              <a:lumMod val="95000"/>
            </a:schemeClr>
          </a:solidFill>
          <a:ln w="31750">
            <a:solidFill>
              <a:schemeClr val="accent1"/>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6" name="Text Placeholder 9">
            <a:extLst>
              <a:ext uri="{FF2B5EF4-FFF2-40B4-BE49-F238E27FC236}">
                <a16:creationId xmlns:a16="http://schemas.microsoft.com/office/drawing/2014/main" id="{2C5BC223-8B87-4685-A901-71B07847E41C}"/>
              </a:ext>
            </a:extLst>
          </p:cNvPr>
          <p:cNvSpPr>
            <a:spLocks noGrp="1"/>
          </p:cNvSpPr>
          <p:nvPr>
            <p:ph type="body" sz="quarter" idx="14" hasCustomPrompt="1"/>
          </p:nvPr>
        </p:nvSpPr>
        <p:spPr>
          <a:xfrm>
            <a:off x="6792913" y="2561156"/>
            <a:ext cx="3852000" cy="720000"/>
          </a:xfrm>
          <a:prstGeom prst="roundRect">
            <a:avLst/>
          </a:prstGeom>
          <a:solidFill>
            <a:schemeClr val="bg1">
              <a:lumMod val="95000"/>
            </a:schemeClr>
          </a:solidFill>
          <a:ln w="31750">
            <a:solidFill>
              <a:schemeClr val="accent2"/>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7" name="Text Placeholder 9">
            <a:extLst>
              <a:ext uri="{FF2B5EF4-FFF2-40B4-BE49-F238E27FC236}">
                <a16:creationId xmlns:a16="http://schemas.microsoft.com/office/drawing/2014/main" id="{1AE3DDF2-FC22-4381-9763-408FEF9648BD}"/>
              </a:ext>
            </a:extLst>
          </p:cNvPr>
          <p:cNvSpPr>
            <a:spLocks noGrp="1"/>
          </p:cNvSpPr>
          <p:nvPr>
            <p:ph type="body" sz="quarter" idx="15" hasCustomPrompt="1"/>
          </p:nvPr>
        </p:nvSpPr>
        <p:spPr>
          <a:xfrm>
            <a:off x="6792913" y="3373501"/>
            <a:ext cx="3852000" cy="720000"/>
          </a:xfrm>
          <a:prstGeom prst="roundRect">
            <a:avLst/>
          </a:prstGeom>
          <a:solidFill>
            <a:schemeClr val="bg1">
              <a:lumMod val="95000"/>
            </a:schemeClr>
          </a:solidFill>
          <a:ln w="31750">
            <a:solidFill>
              <a:schemeClr val="accent3"/>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8" name="Text Placeholder 9">
            <a:extLst>
              <a:ext uri="{FF2B5EF4-FFF2-40B4-BE49-F238E27FC236}">
                <a16:creationId xmlns:a16="http://schemas.microsoft.com/office/drawing/2014/main" id="{6170A2BF-28BF-4B27-B92D-B1423601B767}"/>
              </a:ext>
            </a:extLst>
          </p:cNvPr>
          <p:cNvSpPr>
            <a:spLocks noGrp="1"/>
          </p:cNvSpPr>
          <p:nvPr>
            <p:ph type="body" sz="quarter" idx="16" hasCustomPrompt="1"/>
          </p:nvPr>
        </p:nvSpPr>
        <p:spPr>
          <a:xfrm>
            <a:off x="6792913" y="4185846"/>
            <a:ext cx="3852000" cy="720000"/>
          </a:xfrm>
          <a:prstGeom prst="roundRect">
            <a:avLst/>
          </a:prstGeom>
          <a:solidFill>
            <a:schemeClr val="bg1">
              <a:lumMod val="95000"/>
            </a:schemeClr>
          </a:solidFill>
          <a:ln w="31750">
            <a:solidFill>
              <a:schemeClr val="accent4"/>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9" name="Text Placeholder 9">
            <a:extLst>
              <a:ext uri="{FF2B5EF4-FFF2-40B4-BE49-F238E27FC236}">
                <a16:creationId xmlns:a16="http://schemas.microsoft.com/office/drawing/2014/main" id="{2DB1D08C-9D26-4EC5-B935-D6A265A2A672}"/>
              </a:ext>
            </a:extLst>
          </p:cNvPr>
          <p:cNvSpPr>
            <a:spLocks noGrp="1"/>
          </p:cNvSpPr>
          <p:nvPr>
            <p:ph type="body" sz="quarter" idx="17" hasCustomPrompt="1"/>
          </p:nvPr>
        </p:nvSpPr>
        <p:spPr>
          <a:xfrm>
            <a:off x="6792913" y="4998190"/>
            <a:ext cx="3852000" cy="720000"/>
          </a:xfrm>
          <a:prstGeom prst="roundRect">
            <a:avLst/>
          </a:prstGeom>
          <a:solidFill>
            <a:schemeClr val="bg1">
              <a:lumMod val="95000"/>
            </a:schemeClr>
          </a:solidFill>
          <a:ln w="31750">
            <a:solidFill>
              <a:schemeClr val="accent6"/>
            </a:solidFill>
          </a:ln>
        </p:spPr>
        <p:txBody>
          <a:bodyPr anchor="ctr">
            <a:normAutofit/>
          </a:bodyPr>
          <a:lstStyle>
            <a:lvl1pPr marL="0" indent="0">
              <a:buNone/>
              <a:defRPr sz="2100">
                <a:solidFill>
                  <a:schemeClr val="tx1"/>
                </a:solidFill>
              </a:defRPr>
            </a:lvl1pPr>
          </a:lstStyle>
          <a:p>
            <a:pPr lvl="0"/>
            <a:r>
              <a:rPr lang="en-US" noProof="0"/>
              <a:t>Text Item</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397BD2BD-1F35-9841-A6BF-76BE540EE01F}" type="datetime1">
              <a:rPr lang="en-US" noProof="0" smtClean="0"/>
              <a:t>1/28/2021</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Picture Placeholder 13">
            <a:extLst>
              <a:ext uri="{FF2B5EF4-FFF2-40B4-BE49-F238E27FC236}">
                <a16:creationId xmlns:a16="http://schemas.microsoft.com/office/drawing/2014/main" id="{9DDAF6ED-5E16-4D29-98B7-FB80DB3AAFEC}"/>
              </a:ext>
            </a:extLst>
          </p:cNvPr>
          <p:cNvSpPr>
            <a:spLocks noGrp="1"/>
          </p:cNvSpPr>
          <p:nvPr>
            <p:ph type="pic" sz="quarter" idx="18" hasCustomPrompt="1"/>
          </p:nvPr>
        </p:nvSpPr>
        <p:spPr>
          <a:xfrm>
            <a:off x="5870575" y="1840504"/>
            <a:ext cx="536616" cy="536616"/>
          </a:xfrm>
        </p:spPr>
        <p:txBody>
          <a:bodyPr lIns="0" tIns="0" rIns="0" bIns="0" anchor="ctr">
            <a:normAutofit/>
          </a:bodyPr>
          <a:lstStyle>
            <a:lvl1pPr marL="0" indent="0" algn="ctr">
              <a:buNone/>
              <a:defRPr sz="1100" i="1"/>
            </a:lvl1pPr>
          </a:lstStyle>
          <a:p>
            <a:r>
              <a:rPr lang="en-US" noProof="0" dirty="0"/>
              <a:t>Icon</a:t>
            </a:r>
          </a:p>
        </p:txBody>
      </p:sp>
      <p:sp>
        <p:nvSpPr>
          <p:cNvPr id="21" name="Picture Placeholder 13">
            <a:extLst>
              <a:ext uri="{FF2B5EF4-FFF2-40B4-BE49-F238E27FC236}">
                <a16:creationId xmlns:a16="http://schemas.microsoft.com/office/drawing/2014/main" id="{8C305CB7-F303-430E-951A-7FC6F97062AA}"/>
              </a:ext>
            </a:extLst>
          </p:cNvPr>
          <p:cNvSpPr>
            <a:spLocks noGrp="1"/>
          </p:cNvSpPr>
          <p:nvPr>
            <p:ph type="pic" sz="quarter" idx="19" hasCustomPrompt="1"/>
          </p:nvPr>
        </p:nvSpPr>
        <p:spPr>
          <a:xfrm>
            <a:off x="5870575" y="2652849"/>
            <a:ext cx="536616" cy="536616"/>
          </a:xfrm>
        </p:spPr>
        <p:txBody>
          <a:bodyPr lIns="0" tIns="0" rIns="0" bIns="0" anchor="ctr">
            <a:normAutofit/>
          </a:bodyPr>
          <a:lstStyle>
            <a:lvl1pPr marL="0" indent="0" algn="ctr">
              <a:buNone/>
              <a:defRPr sz="1100" i="1"/>
            </a:lvl1pPr>
          </a:lstStyle>
          <a:p>
            <a:r>
              <a:rPr lang="en-US" noProof="0" dirty="0"/>
              <a:t>Icon</a:t>
            </a:r>
          </a:p>
        </p:txBody>
      </p:sp>
      <p:sp>
        <p:nvSpPr>
          <p:cNvPr id="22" name="Picture Placeholder 13">
            <a:extLst>
              <a:ext uri="{FF2B5EF4-FFF2-40B4-BE49-F238E27FC236}">
                <a16:creationId xmlns:a16="http://schemas.microsoft.com/office/drawing/2014/main" id="{84D427E5-ED69-4A46-A9B7-F4DC4466F320}"/>
              </a:ext>
            </a:extLst>
          </p:cNvPr>
          <p:cNvSpPr>
            <a:spLocks noGrp="1"/>
          </p:cNvSpPr>
          <p:nvPr>
            <p:ph type="pic" sz="quarter" idx="20" hasCustomPrompt="1"/>
          </p:nvPr>
        </p:nvSpPr>
        <p:spPr>
          <a:xfrm>
            <a:off x="5870575" y="3465194"/>
            <a:ext cx="536616" cy="536616"/>
          </a:xfrm>
        </p:spPr>
        <p:txBody>
          <a:bodyPr lIns="0" tIns="0" rIns="0" bIns="0" anchor="ctr">
            <a:normAutofit/>
          </a:bodyPr>
          <a:lstStyle>
            <a:lvl1pPr marL="0" indent="0" algn="ctr">
              <a:buNone/>
              <a:defRPr sz="1100" i="1"/>
            </a:lvl1pPr>
          </a:lstStyle>
          <a:p>
            <a:r>
              <a:rPr lang="en-US" noProof="0" dirty="0"/>
              <a:t>Icon</a:t>
            </a:r>
          </a:p>
        </p:txBody>
      </p:sp>
      <p:sp>
        <p:nvSpPr>
          <p:cNvPr id="24" name="Picture Placeholder 13">
            <a:extLst>
              <a:ext uri="{FF2B5EF4-FFF2-40B4-BE49-F238E27FC236}">
                <a16:creationId xmlns:a16="http://schemas.microsoft.com/office/drawing/2014/main" id="{3DDA902F-61D6-4F1C-86C6-D1F5584AE8B3}"/>
              </a:ext>
            </a:extLst>
          </p:cNvPr>
          <p:cNvSpPr>
            <a:spLocks noGrp="1"/>
          </p:cNvSpPr>
          <p:nvPr>
            <p:ph type="pic" sz="quarter" idx="21" hasCustomPrompt="1"/>
          </p:nvPr>
        </p:nvSpPr>
        <p:spPr>
          <a:xfrm>
            <a:off x="5870575" y="4277539"/>
            <a:ext cx="536616" cy="536616"/>
          </a:xfrm>
        </p:spPr>
        <p:txBody>
          <a:bodyPr lIns="0" tIns="0" rIns="0" bIns="0" anchor="ctr">
            <a:normAutofit/>
          </a:bodyPr>
          <a:lstStyle>
            <a:lvl1pPr marL="0" indent="0" algn="ctr">
              <a:buNone/>
              <a:defRPr sz="1100" i="1"/>
            </a:lvl1pPr>
          </a:lstStyle>
          <a:p>
            <a:r>
              <a:rPr lang="en-US" noProof="0" dirty="0"/>
              <a:t>Icon</a:t>
            </a:r>
          </a:p>
        </p:txBody>
      </p:sp>
      <p:sp>
        <p:nvSpPr>
          <p:cNvPr id="26" name="Picture Placeholder 13">
            <a:extLst>
              <a:ext uri="{FF2B5EF4-FFF2-40B4-BE49-F238E27FC236}">
                <a16:creationId xmlns:a16="http://schemas.microsoft.com/office/drawing/2014/main" id="{D8B6871A-9C69-4437-A5AD-A0400BAF2C6D}"/>
              </a:ext>
            </a:extLst>
          </p:cNvPr>
          <p:cNvSpPr>
            <a:spLocks noGrp="1"/>
          </p:cNvSpPr>
          <p:nvPr>
            <p:ph type="pic" sz="quarter" idx="23" hasCustomPrompt="1"/>
          </p:nvPr>
        </p:nvSpPr>
        <p:spPr>
          <a:xfrm>
            <a:off x="5870575" y="5089882"/>
            <a:ext cx="536616" cy="536616"/>
          </a:xfrm>
        </p:spPr>
        <p:txBody>
          <a:bodyPr lIns="0" tIns="0" rIns="0" bIns="0" anchor="ctr">
            <a:normAutofit/>
          </a:bodyPr>
          <a:lstStyle>
            <a:lvl1pPr marL="0" indent="0" algn="ctr">
              <a:buNone/>
              <a:defRPr sz="1100" i="1"/>
            </a:lvl1pPr>
          </a:lstStyle>
          <a:p>
            <a:r>
              <a:rPr lang="en-US" noProof="0" dirty="0"/>
              <a:t>Icon</a:t>
            </a:r>
          </a:p>
        </p:txBody>
      </p:sp>
    </p:spTree>
    <p:extLst>
      <p:ext uri="{BB962C8B-B14F-4D97-AF65-F5344CB8AC3E}">
        <p14:creationId xmlns:p14="http://schemas.microsoft.com/office/powerpoint/2010/main" val="3296259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 Icon Bullets Vertical Light">
    <p:spTree>
      <p:nvGrpSpPr>
        <p:cNvPr id="1" name=""/>
        <p:cNvGrpSpPr/>
        <p:nvPr/>
      </p:nvGrpSpPr>
      <p:grpSpPr>
        <a:xfrm>
          <a:off x="0" y="0"/>
          <a:ext cx="0" cy="0"/>
          <a:chOff x="0" y="0"/>
          <a:chExt cx="0" cy="0"/>
        </a:xfrm>
      </p:grpSpPr>
      <p:sp>
        <p:nvSpPr>
          <p:cNvPr id="31" name="Oval 30">
            <a:extLst>
              <a:ext uri="{FF2B5EF4-FFF2-40B4-BE49-F238E27FC236}">
                <a16:creationId xmlns:a16="http://schemas.microsoft.com/office/drawing/2014/main" id="{B8ACAEC3-8D8C-3848-8630-7A0DFF3F6116}"/>
              </a:ext>
            </a:extLst>
          </p:cNvPr>
          <p:cNvSpPr>
            <a:spLocks noChangeAspect="1"/>
          </p:cNvSpPr>
          <p:nvPr userDrawn="1"/>
        </p:nvSpPr>
        <p:spPr>
          <a:xfrm>
            <a:off x="8699143" y="3702940"/>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Picture Placeholder 9">
            <a:extLst>
              <a:ext uri="{FF2B5EF4-FFF2-40B4-BE49-F238E27FC236}">
                <a16:creationId xmlns:a16="http://schemas.microsoft.com/office/drawing/2014/main" id="{CC12BEA0-F502-0646-A370-7ECF194608D0}"/>
              </a:ext>
            </a:extLst>
          </p:cNvPr>
          <p:cNvSpPr>
            <a:spLocks noGrp="1"/>
          </p:cNvSpPr>
          <p:nvPr>
            <p:ph type="pic" sz="quarter" idx="24" hasCustomPrompt="1"/>
          </p:nvPr>
        </p:nvSpPr>
        <p:spPr>
          <a:xfrm>
            <a:off x="8865103" y="386983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D58C6160-632A-B540-A7E5-81F40CEC1FE7}"/>
              </a:ext>
            </a:extLst>
          </p:cNvPr>
          <p:cNvSpPr>
            <a:spLocks noChangeAspect="1"/>
          </p:cNvSpPr>
          <p:nvPr userDrawn="1"/>
        </p:nvSpPr>
        <p:spPr>
          <a:xfrm>
            <a:off x="6287247" y="370677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9">
            <a:extLst>
              <a:ext uri="{FF2B5EF4-FFF2-40B4-BE49-F238E27FC236}">
                <a16:creationId xmlns:a16="http://schemas.microsoft.com/office/drawing/2014/main" id="{EB2FEBB6-C1E0-0D47-8CCC-05EE2F756590}"/>
              </a:ext>
            </a:extLst>
          </p:cNvPr>
          <p:cNvSpPr>
            <a:spLocks noGrp="1"/>
          </p:cNvSpPr>
          <p:nvPr>
            <p:ph type="pic" sz="quarter" idx="23" hasCustomPrompt="1"/>
          </p:nvPr>
        </p:nvSpPr>
        <p:spPr>
          <a:xfrm>
            <a:off x="6452271" y="387367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7215E544-9553-AC42-B5C3-F7AE9AD6D815}"/>
              </a:ext>
            </a:extLst>
          </p:cNvPr>
          <p:cNvSpPr>
            <a:spLocks noChangeAspect="1"/>
          </p:cNvSpPr>
          <p:nvPr userDrawn="1"/>
        </p:nvSpPr>
        <p:spPr>
          <a:xfrm>
            <a:off x="8699143"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Oval 2">
            <a:extLst>
              <a:ext uri="{FF2B5EF4-FFF2-40B4-BE49-F238E27FC236}">
                <a16:creationId xmlns:a16="http://schemas.microsoft.com/office/drawing/2014/main" id="{F76E934A-C634-DF4D-992A-6E01917693AD}"/>
              </a:ext>
            </a:extLst>
          </p:cNvPr>
          <p:cNvSpPr>
            <a:spLocks noChangeAspect="1"/>
          </p:cNvSpPr>
          <p:nvPr userDrawn="1"/>
        </p:nvSpPr>
        <p:spPr>
          <a:xfrm>
            <a:off x="6289119"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6E94F40A-5592-5744-BFD7-61B04D70BFE7}" type="datetime1">
              <a:rPr lang="en-US" noProof="0" smtClean="0"/>
              <a:t>1/28/2021</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2351088"/>
            <a:ext cx="2325688" cy="774700"/>
          </a:xfrm>
        </p:spPr>
        <p:txBody>
          <a:bodyPr>
            <a:norm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2351088"/>
            <a:ext cx="2325688" cy="774700"/>
          </a:xfrm>
        </p:spPr>
        <p:txBody>
          <a:bodyPr>
            <a:normAutofit/>
          </a:bodyPr>
          <a:lstStyle>
            <a:lvl1pPr marL="0" indent="0" algn="ctr">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5756275" y="5258548"/>
            <a:ext cx="2325688" cy="774700"/>
          </a:xfrm>
        </p:spPr>
        <p:txBody>
          <a:bodyPr>
            <a:normAutofit/>
          </a:bodyPr>
          <a:lstStyle>
            <a:lvl1pPr marL="0" indent="0" algn="ctr">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8167235" y="5258548"/>
            <a:ext cx="2325688" cy="774700"/>
          </a:xfrm>
        </p:spPr>
        <p:txBody>
          <a:bodyPr>
            <a:normAutofit/>
          </a:bodyPr>
          <a:lstStyle>
            <a:lvl1pPr marL="0" indent="0" algn="ctr">
              <a:buNone/>
              <a:defRPr sz="1200"/>
            </a:lvl1pPr>
          </a:lstStyle>
          <a:p>
            <a:pPr lvl="0"/>
            <a:r>
              <a:rPr lang="en-US" noProof="0"/>
              <a:t>Edit bullet description</a:t>
            </a:r>
          </a:p>
        </p:txBody>
      </p:sp>
      <p:sp>
        <p:nvSpPr>
          <p:cNvPr id="20" name="Picture Placeholder 9">
            <a:extLst>
              <a:ext uri="{FF2B5EF4-FFF2-40B4-BE49-F238E27FC236}">
                <a16:creationId xmlns:a16="http://schemas.microsoft.com/office/drawing/2014/main" id="{8E97E18E-0E31-B542-9578-D6E4DCD84680}"/>
              </a:ext>
            </a:extLst>
          </p:cNvPr>
          <p:cNvSpPr>
            <a:spLocks noGrp="1"/>
          </p:cNvSpPr>
          <p:nvPr>
            <p:ph type="pic" sz="quarter" idx="21" hasCustomPrompt="1"/>
          </p:nvPr>
        </p:nvSpPr>
        <p:spPr>
          <a:xfrm>
            <a:off x="6454143" y="96621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4" name="Picture Placeholder 9">
            <a:extLst>
              <a:ext uri="{FF2B5EF4-FFF2-40B4-BE49-F238E27FC236}">
                <a16:creationId xmlns:a16="http://schemas.microsoft.com/office/drawing/2014/main" id="{7602DDF7-46BD-6045-BDB0-45F47B0B6A9C}"/>
              </a:ext>
            </a:extLst>
          </p:cNvPr>
          <p:cNvSpPr>
            <a:spLocks noGrp="1"/>
          </p:cNvSpPr>
          <p:nvPr>
            <p:ph type="pic" sz="quarter" idx="22" hasCustomPrompt="1"/>
          </p:nvPr>
        </p:nvSpPr>
        <p:spPr>
          <a:xfrm>
            <a:off x="8865103" y="965277"/>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Tree>
    <p:extLst>
      <p:ext uri="{BB962C8B-B14F-4D97-AF65-F5344CB8AC3E}">
        <p14:creationId xmlns:p14="http://schemas.microsoft.com/office/powerpoint/2010/main" val="1820464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4 Icon Bullets Vertical">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86F73ED6-3B3B-5A45-912C-FCFD7D53593C}"/>
              </a:ext>
            </a:extLst>
          </p:cNvPr>
          <p:cNvSpPr>
            <a:spLocks noChangeAspect="1"/>
          </p:cNvSpPr>
          <p:nvPr userDrawn="1"/>
        </p:nvSpPr>
        <p:spPr>
          <a:xfrm>
            <a:off x="8699143" y="3702940"/>
            <a:ext cx="1261872" cy="12618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9">
            <a:extLst>
              <a:ext uri="{FF2B5EF4-FFF2-40B4-BE49-F238E27FC236}">
                <a16:creationId xmlns:a16="http://schemas.microsoft.com/office/drawing/2014/main" id="{B5971407-B12A-EE45-895D-769807DFC767}"/>
              </a:ext>
            </a:extLst>
          </p:cNvPr>
          <p:cNvSpPr>
            <a:spLocks noGrp="1"/>
          </p:cNvSpPr>
          <p:nvPr>
            <p:ph type="pic" sz="quarter" idx="24" hasCustomPrompt="1"/>
          </p:nvPr>
        </p:nvSpPr>
        <p:spPr>
          <a:xfrm>
            <a:off x="8865103" y="386983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36215321-76D7-AD41-B779-DE347C617DB3}"/>
              </a:ext>
            </a:extLst>
          </p:cNvPr>
          <p:cNvSpPr>
            <a:spLocks noChangeAspect="1"/>
          </p:cNvSpPr>
          <p:nvPr userDrawn="1"/>
        </p:nvSpPr>
        <p:spPr>
          <a:xfrm>
            <a:off x="6288183" y="3706777"/>
            <a:ext cx="1261872" cy="12618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9">
            <a:extLst>
              <a:ext uri="{FF2B5EF4-FFF2-40B4-BE49-F238E27FC236}">
                <a16:creationId xmlns:a16="http://schemas.microsoft.com/office/drawing/2014/main" id="{E61684B2-1403-BD44-80B1-6A5C0D0A3C67}"/>
              </a:ext>
            </a:extLst>
          </p:cNvPr>
          <p:cNvSpPr>
            <a:spLocks noGrp="1"/>
          </p:cNvSpPr>
          <p:nvPr>
            <p:ph type="pic" sz="quarter" idx="23" hasCustomPrompt="1"/>
          </p:nvPr>
        </p:nvSpPr>
        <p:spPr>
          <a:xfrm>
            <a:off x="6454143" y="387367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3B87B079-A5F0-D34B-90BD-17403B51EF47}"/>
              </a:ext>
            </a:extLst>
          </p:cNvPr>
          <p:cNvSpPr>
            <a:spLocks noChangeAspect="1"/>
          </p:cNvSpPr>
          <p:nvPr userDrawn="1"/>
        </p:nvSpPr>
        <p:spPr>
          <a:xfrm>
            <a:off x="8699143" y="799317"/>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id="{67169BE7-153A-034D-B3C8-A226C22DE09C}"/>
              </a:ext>
            </a:extLst>
          </p:cNvPr>
          <p:cNvSpPr>
            <a:spLocks noChangeAspect="1"/>
          </p:cNvSpPr>
          <p:nvPr userDrawn="1"/>
        </p:nvSpPr>
        <p:spPr>
          <a:xfrm>
            <a:off x="6288183" y="799317"/>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9">
            <a:extLst>
              <a:ext uri="{FF2B5EF4-FFF2-40B4-BE49-F238E27FC236}">
                <a16:creationId xmlns:a16="http://schemas.microsoft.com/office/drawing/2014/main" id="{604C6493-8619-1749-A32C-8C1C4E875339}"/>
              </a:ext>
            </a:extLst>
          </p:cNvPr>
          <p:cNvSpPr>
            <a:spLocks noGrp="1"/>
          </p:cNvSpPr>
          <p:nvPr>
            <p:ph type="pic" sz="quarter" idx="21" hasCustomPrompt="1"/>
          </p:nvPr>
        </p:nvSpPr>
        <p:spPr>
          <a:xfrm>
            <a:off x="6454143" y="96621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32" name="Picture Placeholder 9">
            <a:extLst>
              <a:ext uri="{FF2B5EF4-FFF2-40B4-BE49-F238E27FC236}">
                <a16:creationId xmlns:a16="http://schemas.microsoft.com/office/drawing/2014/main" id="{EE25A905-577F-154D-BA89-4F485EEBC4BD}"/>
              </a:ext>
            </a:extLst>
          </p:cNvPr>
          <p:cNvSpPr>
            <a:spLocks noGrp="1"/>
          </p:cNvSpPr>
          <p:nvPr>
            <p:ph type="pic" sz="quarter" idx="22" hasCustomPrompt="1"/>
          </p:nvPr>
        </p:nvSpPr>
        <p:spPr>
          <a:xfrm>
            <a:off x="8865103" y="965277"/>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A177F711-7020-994E-A797-D04033A0CF12}" type="datetime1">
              <a:rPr lang="en-US" noProof="0" smtClean="0"/>
              <a:t>1/28/2021</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2351088"/>
            <a:ext cx="2325688" cy="774700"/>
          </a:xfrm>
        </p:spPr>
        <p:txBody>
          <a:bodyPr>
            <a:norm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2351088"/>
            <a:ext cx="2325688" cy="774700"/>
          </a:xfrm>
        </p:spPr>
        <p:txBody>
          <a:bodyPr>
            <a:normAutofit/>
          </a:bodyPr>
          <a:lstStyle>
            <a:lvl1pPr marL="0" indent="0" algn="ctr">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5756275" y="5258548"/>
            <a:ext cx="2325688" cy="774700"/>
          </a:xfrm>
        </p:spPr>
        <p:txBody>
          <a:bodyPr>
            <a:normAutofit/>
          </a:bodyPr>
          <a:lstStyle>
            <a:lvl1pPr marL="0" indent="0" algn="ctr">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8167235" y="5258548"/>
            <a:ext cx="2325688" cy="774700"/>
          </a:xfrm>
        </p:spPr>
        <p:txBody>
          <a:bodyPr>
            <a:normAutofit/>
          </a:bodyPr>
          <a:lstStyle>
            <a:lvl1pPr marL="0" indent="0" algn="ctr">
              <a:buNone/>
              <a:defRPr sz="1200"/>
            </a:lvl1pPr>
          </a:lstStyle>
          <a:p>
            <a:pPr lvl="0"/>
            <a:r>
              <a:rPr lang="en-US" noProof="0"/>
              <a:t>Edit bullet description</a:t>
            </a:r>
          </a:p>
        </p:txBody>
      </p:sp>
    </p:spTree>
    <p:extLst>
      <p:ext uri="{BB962C8B-B14F-4D97-AF65-F5344CB8AC3E}">
        <p14:creationId xmlns:p14="http://schemas.microsoft.com/office/powerpoint/2010/main" val="3254131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 Icon Bullets Vertical">
    <p:spTree>
      <p:nvGrpSpPr>
        <p:cNvPr id="1" name=""/>
        <p:cNvGrpSpPr/>
        <p:nvPr/>
      </p:nvGrpSpPr>
      <p:grpSpPr>
        <a:xfrm>
          <a:off x="0" y="0"/>
          <a:ext cx="0" cy="0"/>
          <a:chOff x="0" y="0"/>
          <a:chExt cx="0" cy="0"/>
        </a:xfrm>
      </p:grpSpPr>
      <p:sp>
        <p:nvSpPr>
          <p:cNvPr id="29" name="Oval 28">
            <a:extLst>
              <a:ext uri="{FF2B5EF4-FFF2-40B4-BE49-F238E27FC236}">
                <a16:creationId xmlns:a16="http://schemas.microsoft.com/office/drawing/2014/main" id="{3B87B079-A5F0-D34B-90BD-17403B51EF47}"/>
              </a:ext>
            </a:extLst>
          </p:cNvPr>
          <p:cNvSpPr>
            <a:spLocks noChangeAspect="1"/>
          </p:cNvSpPr>
          <p:nvPr userDrawn="1"/>
        </p:nvSpPr>
        <p:spPr>
          <a:xfrm>
            <a:off x="8699143" y="2234226"/>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id="{67169BE7-153A-034D-B3C8-A226C22DE09C}"/>
              </a:ext>
            </a:extLst>
          </p:cNvPr>
          <p:cNvSpPr>
            <a:spLocks noChangeAspect="1"/>
          </p:cNvSpPr>
          <p:nvPr userDrawn="1"/>
        </p:nvSpPr>
        <p:spPr>
          <a:xfrm>
            <a:off x="6288183" y="2234226"/>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9">
            <a:extLst>
              <a:ext uri="{FF2B5EF4-FFF2-40B4-BE49-F238E27FC236}">
                <a16:creationId xmlns:a16="http://schemas.microsoft.com/office/drawing/2014/main" id="{604C6493-8619-1749-A32C-8C1C4E875339}"/>
              </a:ext>
            </a:extLst>
          </p:cNvPr>
          <p:cNvSpPr>
            <a:spLocks noGrp="1"/>
          </p:cNvSpPr>
          <p:nvPr>
            <p:ph type="pic" sz="quarter" idx="21" hasCustomPrompt="1"/>
          </p:nvPr>
        </p:nvSpPr>
        <p:spPr>
          <a:xfrm>
            <a:off x="6454143" y="2401122"/>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32" name="Picture Placeholder 9">
            <a:extLst>
              <a:ext uri="{FF2B5EF4-FFF2-40B4-BE49-F238E27FC236}">
                <a16:creationId xmlns:a16="http://schemas.microsoft.com/office/drawing/2014/main" id="{EE25A905-577F-154D-BA89-4F485EEBC4BD}"/>
              </a:ext>
            </a:extLst>
          </p:cNvPr>
          <p:cNvSpPr>
            <a:spLocks noGrp="1"/>
          </p:cNvSpPr>
          <p:nvPr>
            <p:ph type="pic" sz="quarter" idx="22" hasCustomPrompt="1"/>
          </p:nvPr>
        </p:nvSpPr>
        <p:spPr>
          <a:xfrm>
            <a:off x="8865103" y="240018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A177F711-7020-994E-A797-D04033A0CF12}" type="datetime1">
              <a:rPr lang="en-US" noProof="0" smtClean="0"/>
              <a:t>1/28/2021</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3785996"/>
            <a:ext cx="2325688" cy="1503455"/>
          </a:xfrm>
        </p:spPr>
        <p:txBody>
          <a:bodyPr>
            <a:no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3785996"/>
            <a:ext cx="2325688" cy="1503455"/>
          </a:xfrm>
        </p:spPr>
        <p:txBody>
          <a:bodyPr>
            <a:noAutofit/>
          </a:bodyPr>
          <a:lstStyle>
            <a:lvl1pPr marL="0" indent="0" algn="ctr">
              <a:buNone/>
              <a:defRPr sz="1200"/>
            </a:lvl1pPr>
          </a:lstStyle>
          <a:p>
            <a:pPr lvl="0"/>
            <a:r>
              <a:rPr lang="en-US" noProof="0"/>
              <a:t>Edit bullet description</a:t>
            </a:r>
          </a:p>
        </p:txBody>
      </p:sp>
    </p:spTree>
    <p:extLst>
      <p:ext uri="{BB962C8B-B14F-4D97-AF65-F5344CB8AC3E}">
        <p14:creationId xmlns:p14="http://schemas.microsoft.com/office/powerpoint/2010/main" val="2465061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4 Icon Bullets Horizontal">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F625DE42-6A2A-D745-B1F8-2AF2793533BE}"/>
              </a:ext>
            </a:extLst>
          </p:cNvPr>
          <p:cNvSpPr>
            <a:spLocks noChangeAspect="1"/>
          </p:cNvSpPr>
          <p:nvPr userDrawn="1"/>
        </p:nvSpPr>
        <p:spPr>
          <a:xfrm>
            <a:off x="8404601" y="3981394"/>
            <a:ext cx="1042415" cy="104241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9">
            <a:extLst>
              <a:ext uri="{FF2B5EF4-FFF2-40B4-BE49-F238E27FC236}">
                <a16:creationId xmlns:a16="http://schemas.microsoft.com/office/drawing/2014/main" id="{A87D37E3-62A9-1F44-8520-EBED16BF1C0F}"/>
              </a:ext>
            </a:extLst>
          </p:cNvPr>
          <p:cNvSpPr>
            <a:spLocks noGrp="1"/>
          </p:cNvSpPr>
          <p:nvPr>
            <p:ph type="pic" sz="quarter" idx="24" hasCustomPrompt="1"/>
          </p:nvPr>
        </p:nvSpPr>
        <p:spPr>
          <a:xfrm>
            <a:off x="8535100" y="4123125"/>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75F8797D-AFBD-534A-AC82-DE2B7BAECE83}"/>
              </a:ext>
            </a:extLst>
          </p:cNvPr>
          <p:cNvSpPr>
            <a:spLocks noChangeAspect="1"/>
          </p:cNvSpPr>
          <p:nvPr userDrawn="1"/>
        </p:nvSpPr>
        <p:spPr>
          <a:xfrm>
            <a:off x="8404601" y="1932281"/>
            <a:ext cx="1042415" cy="104241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9">
            <a:extLst>
              <a:ext uri="{FF2B5EF4-FFF2-40B4-BE49-F238E27FC236}">
                <a16:creationId xmlns:a16="http://schemas.microsoft.com/office/drawing/2014/main" id="{EFE809D2-16A3-B143-BC10-FEC397E62C62}"/>
              </a:ext>
            </a:extLst>
          </p:cNvPr>
          <p:cNvSpPr>
            <a:spLocks noGrp="1"/>
          </p:cNvSpPr>
          <p:nvPr>
            <p:ph type="pic" sz="quarter" idx="23" hasCustomPrompt="1"/>
          </p:nvPr>
        </p:nvSpPr>
        <p:spPr>
          <a:xfrm>
            <a:off x="8535100" y="2074012"/>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8C369370-372E-0846-B090-5E6EF97A3B62}" type="datetime1">
              <a:rPr lang="en-US" noProof="0" smtClean="0"/>
              <a:t>1/28/2021</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6189670" y="1840992"/>
            <a:ext cx="2095046" cy="1225056"/>
          </a:xfrm>
        </p:spPr>
        <p:txBody>
          <a:bodyPr anchor="ctr">
            <a:noAutofit/>
          </a:bodyPr>
          <a:lstStyle>
            <a:lvl1pPr marL="0" indent="0" algn="l">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9519533" y="1840992"/>
            <a:ext cx="2095046" cy="1225056"/>
          </a:xfrm>
        </p:spPr>
        <p:txBody>
          <a:bodyPr anchor="ctr">
            <a:noAutofit/>
          </a:bodyPr>
          <a:lstStyle>
            <a:lvl1pPr marL="0" indent="0" algn="l">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6189670" y="3891529"/>
            <a:ext cx="2095046" cy="1222144"/>
          </a:xfrm>
        </p:spPr>
        <p:txBody>
          <a:bodyPr anchor="ctr">
            <a:noAutofit/>
          </a:bodyPr>
          <a:lstStyle>
            <a:lvl1pPr marL="0" indent="0" algn="l">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9519533" y="3891529"/>
            <a:ext cx="2095046" cy="1222144"/>
          </a:xfrm>
        </p:spPr>
        <p:txBody>
          <a:bodyPr anchor="ctr">
            <a:noAutofit/>
          </a:bodyPr>
          <a:lstStyle>
            <a:lvl1pPr marL="0" indent="0" algn="l">
              <a:buNone/>
              <a:defRPr sz="1200"/>
            </a:lvl1pPr>
          </a:lstStyle>
          <a:p>
            <a:pPr lvl="0"/>
            <a:r>
              <a:rPr lang="en-US" noProof="0"/>
              <a:t>Edit bullet description</a:t>
            </a:r>
          </a:p>
        </p:txBody>
      </p:sp>
      <p:sp>
        <p:nvSpPr>
          <p:cNvPr id="20" name="Oval 19">
            <a:extLst>
              <a:ext uri="{FF2B5EF4-FFF2-40B4-BE49-F238E27FC236}">
                <a16:creationId xmlns:a16="http://schemas.microsoft.com/office/drawing/2014/main" id="{73963115-25B3-494B-9A13-AC92EFE94C09}"/>
              </a:ext>
            </a:extLst>
          </p:cNvPr>
          <p:cNvSpPr>
            <a:spLocks noChangeAspect="1"/>
          </p:cNvSpPr>
          <p:nvPr userDrawn="1"/>
        </p:nvSpPr>
        <p:spPr>
          <a:xfrm>
            <a:off x="5070995" y="1932281"/>
            <a:ext cx="1042415" cy="104241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9">
            <a:extLst>
              <a:ext uri="{FF2B5EF4-FFF2-40B4-BE49-F238E27FC236}">
                <a16:creationId xmlns:a16="http://schemas.microsoft.com/office/drawing/2014/main" id="{3C759269-D6E6-2B41-8BEE-8B5AFB809B6A}"/>
              </a:ext>
            </a:extLst>
          </p:cNvPr>
          <p:cNvSpPr>
            <a:spLocks noGrp="1"/>
          </p:cNvSpPr>
          <p:nvPr>
            <p:ph type="pic" sz="quarter" idx="21" hasCustomPrompt="1"/>
          </p:nvPr>
        </p:nvSpPr>
        <p:spPr>
          <a:xfrm>
            <a:off x="5201494" y="2074012"/>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43E569D5-DC38-7C46-95CD-ACFBFBF591A2}"/>
              </a:ext>
            </a:extLst>
          </p:cNvPr>
          <p:cNvSpPr>
            <a:spLocks noChangeAspect="1"/>
          </p:cNvSpPr>
          <p:nvPr userDrawn="1"/>
        </p:nvSpPr>
        <p:spPr>
          <a:xfrm>
            <a:off x="5070995" y="3981394"/>
            <a:ext cx="1042415" cy="104241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9">
            <a:extLst>
              <a:ext uri="{FF2B5EF4-FFF2-40B4-BE49-F238E27FC236}">
                <a16:creationId xmlns:a16="http://schemas.microsoft.com/office/drawing/2014/main" id="{E8396DFD-D667-2648-9BE4-6237690F7999}"/>
              </a:ext>
            </a:extLst>
          </p:cNvPr>
          <p:cNvSpPr>
            <a:spLocks noGrp="1"/>
          </p:cNvSpPr>
          <p:nvPr>
            <p:ph type="pic" sz="quarter" idx="22" hasCustomPrompt="1"/>
          </p:nvPr>
        </p:nvSpPr>
        <p:spPr>
          <a:xfrm>
            <a:off x="5201494" y="4123125"/>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Tree>
    <p:extLst>
      <p:ext uri="{BB962C8B-B14F-4D97-AF65-F5344CB8AC3E}">
        <p14:creationId xmlns:p14="http://schemas.microsoft.com/office/powerpoint/2010/main" val="2929901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8">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noProof="0"/>
              <a:t>Click to edit Master title style</a:t>
            </a:r>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tx1">
                    <a:lumMod val="75000"/>
                    <a:lumOff val="25000"/>
                  </a:schemeClr>
                </a:solidFill>
              </a:defRPr>
            </a:lvl1pPr>
          </a:lstStyle>
          <a:p>
            <a:fld id="{36ACA6CA-E140-824D-8E8B-5CC5036BDBAE}" type="datetime1">
              <a:rPr lang="en-US" noProof="0" smtClean="0"/>
              <a:pPr/>
              <a:t>1/28/2021</a:t>
            </a:fld>
            <a:endParaRPr lang="en-US" noProof="0"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tx1">
                    <a:lumMod val="75000"/>
                    <a:lumOff val="25000"/>
                  </a:schemeClr>
                </a:solidFill>
                <a:latin typeface="+mn-lt"/>
              </a:defRPr>
            </a:lvl1pPr>
          </a:lstStyle>
          <a:p>
            <a:endParaRPr lang="en-US" noProof="0"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063915332"/>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59" r:id="rId4"/>
    <p:sldLayoutId id="2147483860" r:id="rId5"/>
    <p:sldLayoutId id="2147483861" r:id="rId6"/>
    <p:sldLayoutId id="2147483862" r:id="rId7"/>
    <p:sldLayoutId id="2147483864" r:id="rId8"/>
    <p:sldLayoutId id="2147483863" r:id="rId9"/>
    <p:sldLayoutId id="2147483858" r:id="rId10"/>
    <p:sldLayoutId id="2147483865" r:id="rId11"/>
    <p:sldLayoutId id="2147483844" r:id="rId12"/>
    <p:sldLayoutId id="2147483845" r:id="rId13"/>
    <p:sldLayoutId id="2147483846" r:id="rId14"/>
    <p:sldLayoutId id="2147483866" r:id="rId15"/>
    <p:sldLayoutId id="2147483847" r:id="rId16"/>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9B41E-FC51-4047-9C2D-7FA6782DAFEB}"/>
              </a:ext>
            </a:extLst>
          </p:cNvPr>
          <p:cNvSpPr>
            <a:spLocks noGrp="1"/>
          </p:cNvSpPr>
          <p:nvPr>
            <p:ph type="ctrTitle"/>
          </p:nvPr>
        </p:nvSpPr>
        <p:spPr>
          <a:xfrm>
            <a:off x="1141510" y="838072"/>
            <a:ext cx="8825658" cy="2677648"/>
          </a:xfrm>
        </p:spPr>
        <p:txBody>
          <a:bodyPr/>
          <a:lstStyle/>
          <a:p>
            <a:r>
              <a:rPr lang="en-US" dirty="0">
                <a:solidFill>
                  <a:schemeClr val="bg1"/>
                </a:solidFill>
              </a:rPr>
              <a:t>SPEECH EMOTION RECOGNITION USING MLP </a:t>
            </a:r>
          </a:p>
        </p:txBody>
      </p:sp>
      <p:sp>
        <p:nvSpPr>
          <p:cNvPr id="3" name="Subtitle 2">
            <a:extLst>
              <a:ext uri="{FF2B5EF4-FFF2-40B4-BE49-F238E27FC236}">
                <a16:creationId xmlns:a16="http://schemas.microsoft.com/office/drawing/2014/main" id="{252E989F-747B-4007-9C7A-A35E8B662A7B}"/>
              </a:ext>
            </a:extLst>
          </p:cNvPr>
          <p:cNvSpPr>
            <a:spLocks noGrp="1"/>
          </p:cNvSpPr>
          <p:nvPr>
            <p:ph type="subTitle" idx="1"/>
          </p:nvPr>
        </p:nvSpPr>
        <p:spPr>
          <a:xfrm>
            <a:off x="1154955" y="4089400"/>
            <a:ext cx="10071846" cy="1714500"/>
          </a:xfrm>
        </p:spPr>
        <p:txBody>
          <a:bodyPr>
            <a:normAutofit/>
          </a:bodyPr>
          <a:lstStyle/>
          <a:p>
            <a:r>
              <a:rPr lang="en-US" dirty="0"/>
              <a:t>Guide:						    									submitted by:</a:t>
            </a:r>
          </a:p>
          <a:p>
            <a:r>
              <a:rPr lang="en-US" dirty="0"/>
              <a:t> FOUSIA SHAMSUDEEN													ANJALI R(34)																HARILEKSHMI U j(38)																	</a:t>
            </a:r>
            <a:endParaRPr lang="en-US" dirty="0">
              <a:solidFill>
                <a:schemeClr val="bg1"/>
              </a:solidFill>
            </a:endParaRPr>
          </a:p>
        </p:txBody>
      </p:sp>
    </p:spTree>
    <p:extLst>
      <p:ext uri="{BB962C8B-B14F-4D97-AF65-F5344CB8AC3E}">
        <p14:creationId xmlns:p14="http://schemas.microsoft.com/office/powerpoint/2010/main" val="306700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A0D8B-51B6-4265-B85E-59E2E6EAF3D3}"/>
              </a:ext>
            </a:extLst>
          </p:cNvPr>
          <p:cNvSpPr>
            <a:spLocks noGrp="1"/>
          </p:cNvSpPr>
          <p:nvPr>
            <p:ph type="title"/>
          </p:nvPr>
        </p:nvSpPr>
        <p:spPr/>
        <p:txBody>
          <a:bodyPr/>
          <a:lstStyle/>
          <a:p>
            <a:r>
              <a:rPr lang="en-US" dirty="0"/>
              <a:t>CONTINUE…</a:t>
            </a:r>
            <a:endParaRPr lang="en-IN" dirty="0"/>
          </a:p>
        </p:txBody>
      </p:sp>
      <p:sp>
        <p:nvSpPr>
          <p:cNvPr id="3" name="Slide Number Placeholder 2">
            <a:extLst>
              <a:ext uri="{FF2B5EF4-FFF2-40B4-BE49-F238E27FC236}">
                <a16:creationId xmlns:a16="http://schemas.microsoft.com/office/drawing/2014/main" id="{83CC52BC-11BD-40CD-8C00-7F1AAF597B66}"/>
              </a:ext>
            </a:extLst>
          </p:cNvPr>
          <p:cNvSpPr>
            <a:spLocks noGrp="1"/>
          </p:cNvSpPr>
          <p:nvPr>
            <p:ph type="sldNum" sz="quarter" idx="12"/>
          </p:nvPr>
        </p:nvSpPr>
        <p:spPr/>
        <p:txBody>
          <a:bodyPr/>
          <a:lstStyle/>
          <a:p>
            <a:fld id="{9FF96B15-8338-45D5-A943-561235072D66}" type="slidenum">
              <a:rPr lang="en-US" noProof="0" smtClean="0"/>
              <a:t>10</a:t>
            </a:fld>
            <a:endParaRPr lang="en-US" noProof="0" dirty="0"/>
          </a:p>
        </p:txBody>
      </p:sp>
      <p:sp>
        <p:nvSpPr>
          <p:cNvPr id="4" name="Text Placeholder 3">
            <a:extLst>
              <a:ext uri="{FF2B5EF4-FFF2-40B4-BE49-F238E27FC236}">
                <a16:creationId xmlns:a16="http://schemas.microsoft.com/office/drawing/2014/main" id="{E3BFD622-7423-4A15-9038-1AE2B35BE5EE}"/>
              </a:ext>
            </a:extLst>
          </p:cNvPr>
          <p:cNvSpPr>
            <a:spLocks noGrp="1"/>
          </p:cNvSpPr>
          <p:nvPr>
            <p:ph type="body" sz="quarter" idx="13"/>
          </p:nvPr>
        </p:nvSpPr>
        <p:spPr>
          <a:xfrm>
            <a:off x="1154953" y="3843337"/>
            <a:ext cx="9538850" cy="3848100"/>
          </a:xfrm>
        </p:spPr>
        <p:txBody>
          <a:bodyPr>
            <a:normAutofit/>
          </a:bodyPr>
          <a:lstStyle/>
          <a:p>
            <a:pPr algn="l"/>
            <a:r>
              <a:rPr lang="en-US" sz="2000" dirty="0">
                <a:solidFill>
                  <a:srgbClr val="92D050"/>
                </a:solidFill>
              </a:rPr>
              <a:t>2. </a:t>
            </a:r>
            <a:r>
              <a:rPr lang="en-US" sz="2000" dirty="0">
                <a:solidFill>
                  <a:schemeClr val="tx1"/>
                </a:solidFill>
                <a:latin typeface="Georgia"/>
              </a:rPr>
              <a:t>Random Forest Classifier</a:t>
            </a:r>
          </a:p>
          <a:p>
            <a:pPr marL="342900" indent="-342900" algn="l">
              <a:buFont typeface="Wingdings" panose="05000000000000000000" pitchFamily="2" charset="2"/>
              <a:buChar char="§"/>
            </a:pPr>
            <a:r>
              <a:rPr lang="en-US" sz="2000" dirty="0">
                <a:solidFill>
                  <a:schemeClr val="tx1"/>
                </a:solidFill>
                <a:latin typeface="Georgia"/>
              </a:rPr>
              <a:t>Random Forest Classifier is a classification algorithm consisting of many decision trees</a:t>
            </a:r>
          </a:p>
          <a:p>
            <a:pPr marL="342900" indent="-342900" algn="l">
              <a:buFont typeface="Wingdings" panose="05000000000000000000" pitchFamily="2" charset="2"/>
              <a:buChar char="§"/>
            </a:pPr>
            <a:r>
              <a:rPr lang="en-US" sz="2000" dirty="0">
                <a:solidFill>
                  <a:schemeClr val="tx1"/>
                </a:solidFill>
                <a:latin typeface="Georgia"/>
              </a:rPr>
              <a:t>It is a flexible, easy to use machine learning algorithm.</a:t>
            </a:r>
          </a:p>
          <a:p>
            <a:pPr marL="342900" indent="-342900" algn="l">
              <a:buFont typeface="Wingdings" panose="05000000000000000000" pitchFamily="2" charset="2"/>
              <a:buChar char="§"/>
            </a:pPr>
            <a:r>
              <a:rPr lang="en-US" sz="2000" dirty="0">
                <a:solidFill>
                  <a:schemeClr val="tx1"/>
                </a:solidFill>
                <a:latin typeface="Georgia"/>
              </a:rPr>
              <a:t>It works by selecting random samples from a given dataset and then construct a  decision tree for every sample. </a:t>
            </a:r>
            <a:endParaRPr lang="en-US" sz="2000" dirty="0">
              <a:solidFill>
                <a:srgbClr val="92D050"/>
              </a:solidFill>
            </a:endParaRPr>
          </a:p>
          <a:p>
            <a:pPr algn="l"/>
            <a:endParaRPr lang="en-US" sz="2000" dirty="0">
              <a:solidFill>
                <a:srgbClr val="92D050"/>
              </a:solidFill>
            </a:endParaRPr>
          </a:p>
          <a:p>
            <a:pPr algn="l"/>
            <a:endParaRPr lang="en-US" sz="2000" dirty="0">
              <a:solidFill>
                <a:srgbClr val="92D050"/>
              </a:solidFill>
            </a:endParaRPr>
          </a:p>
          <a:p>
            <a:pPr algn="l"/>
            <a:endParaRPr lang="en-US" sz="2000" dirty="0">
              <a:solidFill>
                <a:srgbClr val="92D050"/>
              </a:solidFill>
            </a:endParaRPr>
          </a:p>
          <a:p>
            <a:pPr algn="l"/>
            <a:endParaRPr lang="en-US" sz="2000" dirty="0">
              <a:solidFill>
                <a:srgbClr val="92D050"/>
              </a:solidFill>
            </a:endParaRPr>
          </a:p>
          <a:p>
            <a:pPr algn="l"/>
            <a:endParaRPr lang="en-US" sz="2000" dirty="0">
              <a:solidFill>
                <a:srgbClr val="92D050"/>
              </a:solidFill>
            </a:endParaRPr>
          </a:p>
          <a:p>
            <a:pPr algn="l"/>
            <a:endParaRPr lang="en-US" sz="2000" dirty="0">
              <a:solidFill>
                <a:srgbClr val="92D050"/>
              </a:solidFill>
            </a:endParaRPr>
          </a:p>
          <a:p>
            <a:pPr algn="l"/>
            <a:endParaRPr lang="en-US" sz="2000" dirty="0">
              <a:solidFill>
                <a:srgbClr val="92D050"/>
              </a:solidFill>
            </a:endParaRPr>
          </a:p>
          <a:p>
            <a:pPr algn="l"/>
            <a:endParaRPr lang="en-US" sz="2000" dirty="0">
              <a:solidFill>
                <a:srgbClr val="92D050"/>
              </a:solidFill>
            </a:endParaRPr>
          </a:p>
        </p:txBody>
      </p:sp>
    </p:spTree>
    <p:extLst>
      <p:ext uri="{BB962C8B-B14F-4D97-AF65-F5344CB8AC3E}">
        <p14:creationId xmlns:p14="http://schemas.microsoft.com/office/powerpoint/2010/main" val="4139792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54891-E625-4D03-949A-31004184301C}"/>
              </a:ext>
            </a:extLst>
          </p:cNvPr>
          <p:cNvSpPr>
            <a:spLocks noGrp="1"/>
          </p:cNvSpPr>
          <p:nvPr>
            <p:ph type="title"/>
          </p:nvPr>
        </p:nvSpPr>
        <p:spPr/>
        <p:txBody>
          <a:bodyPr/>
          <a:lstStyle/>
          <a:p>
            <a:r>
              <a:rPr lang="en-US" sz="2800" dirty="0"/>
              <a:t>CONTINUE….</a:t>
            </a:r>
            <a:endParaRPr lang="en-IN" sz="2800" dirty="0"/>
          </a:p>
        </p:txBody>
      </p:sp>
      <p:sp>
        <p:nvSpPr>
          <p:cNvPr id="3" name="Slide Number Placeholder 2">
            <a:extLst>
              <a:ext uri="{FF2B5EF4-FFF2-40B4-BE49-F238E27FC236}">
                <a16:creationId xmlns:a16="http://schemas.microsoft.com/office/drawing/2014/main" id="{18903400-0BC8-47BD-A605-08952C027786}"/>
              </a:ext>
            </a:extLst>
          </p:cNvPr>
          <p:cNvSpPr>
            <a:spLocks noGrp="1"/>
          </p:cNvSpPr>
          <p:nvPr>
            <p:ph type="sldNum" sz="quarter" idx="12"/>
          </p:nvPr>
        </p:nvSpPr>
        <p:spPr/>
        <p:txBody>
          <a:bodyPr/>
          <a:lstStyle/>
          <a:p>
            <a:fld id="{9FF96B15-8338-45D5-A943-561235072D66}" type="slidenum">
              <a:rPr lang="en-US" noProof="0" smtClean="0"/>
              <a:t>11</a:t>
            </a:fld>
            <a:endParaRPr lang="en-US" noProof="0" dirty="0"/>
          </a:p>
        </p:txBody>
      </p:sp>
      <p:sp>
        <p:nvSpPr>
          <p:cNvPr id="4" name="Text Placeholder 3">
            <a:extLst>
              <a:ext uri="{FF2B5EF4-FFF2-40B4-BE49-F238E27FC236}">
                <a16:creationId xmlns:a16="http://schemas.microsoft.com/office/drawing/2014/main" id="{48AE0793-C794-43A4-92E5-BD87D159399B}"/>
              </a:ext>
            </a:extLst>
          </p:cNvPr>
          <p:cNvSpPr>
            <a:spLocks noGrp="1"/>
          </p:cNvSpPr>
          <p:nvPr>
            <p:ph type="body" sz="quarter" idx="13"/>
          </p:nvPr>
        </p:nvSpPr>
        <p:spPr>
          <a:xfrm>
            <a:off x="736600" y="2406650"/>
            <a:ext cx="10591800" cy="4273550"/>
          </a:xfrm>
        </p:spPr>
        <p:txBody>
          <a:bodyPr>
            <a:normAutofit/>
          </a:bodyPr>
          <a:lstStyle/>
          <a:p>
            <a:pPr marL="0" indent="0" algn="l">
              <a:buNone/>
            </a:pPr>
            <a:r>
              <a:rPr lang="en-US" sz="1700" b="0" i="0" dirty="0">
                <a:solidFill>
                  <a:srgbClr val="92D050"/>
                </a:solidFill>
                <a:effectLst/>
                <a:latin typeface="Georgia" panose="02040502050405020303" pitchFamily="18" charset="0"/>
              </a:rPr>
              <a:t>3. </a:t>
            </a:r>
            <a:r>
              <a:rPr lang="en-US" sz="2000" b="0" i="0" dirty="0">
                <a:solidFill>
                  <a:schemeClr val="tx1"/>
                </a:solidFill>
                <a:effectLst/>
                <a:latin typeface="Georgia" panose="02040502050405020303" pitchFamily="18" charset="0"/>
              </a:rPr>
              <a:t>SVC</a:t>
            </a:r>
          </a:p>
          <a:p>
            <a:pPr marL="285750" indent="-285750" algn="l">
              <a:buFont typeface="Arial" panose="020B0604020202020204" pitchFamily="34" charset="0"/>
              <a:buChar char="•"/>
            </a:pPr>
            <a:r>
              <a:rPr lang="en-US" sz="2000" dirty="0">
                <a:solidFill>
                  <a:schemeClr val="tx1"/>
                </a:solidFill>
                <a:latin typeface="Georgia" panose="02040502050405020303" pitchFamily="18" charset="0"/>
              </a:rPr>
              <a:t>The objective of SVC is to fit to the data you provide, returning a best fit hyperplane that divides, or categorizes your data.</a:t>
            </a:r>
          </a:p>
          <a:p>
            <a:pPr marL="285750" indent="-285750" algn="l">
              <a:buFont typeface="Arial" panose="020B0604020202020204" pitchFamily="34" charset="0"/>
              <a:buChar char="•"/>
            </a:pPr>
            <a:r>
              <a:rPr lang="en-US" sz="2000" b="0" i="0" dirty="0">
                <a:solidFill>
                  <a:schemeClr val="tx1"/>
                </a:solidFill>
                <a:effectLst/>
                <a:latin typeface="Georgia" panose="02040502050405020303" pitchFamily="18" charset="0"/>
              </a:rPr>
              <a:t>After getting the hyperplane, you can then feed some features to your classifier to see what the predicted class is.</a:t>
            </a:r>
          </a:p>
          <a:p>
            <a:pPr marL="0" indent="0" algn="l">
              <a:buNone/>
            </a:pPr>
            <a:endParaRPr lang="en-US" sz="1700" b="0" i="0" dirty="0">
              <a:solidFill>
                <a:srgbClr val="92D050"/>
              </a:solidFill>
              <a:effectLst/>
              <a:latin typeface="Georgia" panose="02040502050405020303" pitchFamily="18" charset="0"/>
            </a:endParaRPr>
          </a:p>
        </p:txBody>
      </p:sp>
    </p:spTree>
    <p:extLst>
      <p:ext uri="{BB962C8B-B14F-4D97-AF65-F5344CB8AC3E}">
        <p14:creationId xmlns:p14="http://schemas.microsoft.com/office/powerpoint/2010/main" val="861888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83213-831F-42F5-8DD5-421FC95C2E74}"/>
              </a:ext>
            </a:extLst>
          </p:cNvPr>
          <p:cNvSpPr>
            <a:spLocks noGrp="1"/>
          </p:cNvSpPr>
          <p:nvPr>
            <p:ph type="title"/>
          </p:nvPr>
        </p:nvSpPr>
        <p:spPr/>
        <p:txBody>
          <a:bodyPr/>
          <a:lstStyle/>
          <a:p>
            <a:r>
              <a:rPr lang="en-US" sz="2800" dirty="0"/>
              <a:t>CONTINUES…</a:t>
            </a:r>
            <a:endParaRPr lang="en-IN" sz="2800" dirty="0"/>
          </a:p>
        </p:txBody>
      </p:sp>
      <p:sp>
        <p:nvSpPr>
          <p:cNvPr id="3" name="Slide Number Placeholder 2">
            <a:extLst>
              <a:ext uri="{FF2B5EF4-FFF2-40B4-BE49-F238E27FC236}">
                <a16:creationId xmlns:a16="http://schemas.microsoft.com/office/drawing/2014/main" id="{5993A8CA-F2D4-434C-A8A8-9CFA43C30949}"/>
              </a:ext>
            </a:extLst>
          </p:cNvPr>
          <p:cNvSpPr>
            <a:spLocks noGrp="1"/>
          </p:cNvSpPr>
          <p:nvPr>
            <p:ph type="sldNum" sz="quarter" idx="12"/>
          </p:nvPr>
        </p:nvSpPr>
        <p:spPr/>
        <p:txBody>
          <a:bodyPr/>
          <a:lstStyle/>
          <a:p>
            <a:fld id="{9FF96B15-8338-45D5-A943-561235072D66}" type="slidenum">
              <a:rPr lang="en-US" noProof="0" smtClean="0"/>
              <a:t>12</a:t>
            </a:fld>
            <a:endParaRPr lang="en-US" noProof="0" dirty="0"/>
          </a:p>
        </p:txBody>
      </p:sp>
      <p:sp>
        <p:nvSpPr>
          <p:cNvPr id="4" name="Text Placeholder 3">
            <a:extLst>
              <a:ext uri="{FF2B5EF4-FFF2-40B4-BE49-F238E27FC236}">
                <a16:creationId xmlns:a16="http://schemas.microsoft.com/office/drawing/2014/main" id="{83B4B132-A0E8-4BF3-9BBC-992239EE5E7E}"/>
              </a:ext>
            </a:extLst>
          </p:cNvPr>
          <p:cNvSpPr>
            <a:spLocks noGrp="1"/>
          </p:cNvSpPr>
          <p:nvPr>
            <p:ph type="body" sz="quarter" idx="13"/>
          </p:nvPr>
        </p:nvSpPr>
        <p:spPr>
          <a:xfrm>
            <a:off x="520700" y="2406649"/>
            <a:ext cx="10375900" cy="4451351"/>
          </a:xfrm>
        </p:spPr>
        <p:txBody>
          <a:bodyPr>
            <a:normAutofit/>
          </a:bodyPr>
          <a:lstStyle/>
          <a:p>
            <a:pPr algn="l"/>
            <a:r>
              <a:rPr lang="en-US" sz="2000" dirty="0">
                <a:solidFill>
                  <a:srgbClr val="92D050"/>
                </a:solidFill>
              </a:rPr>
              <a:t>4.</a:t>
            </a:r>
            <a:r>
              <a:rPr lang="en-US" sz="2000" dirty="0">
                <a:solidFill>
                  <a:srgbClr val="92D050"/>
                </a:solidFill>
                <a:latin typeface="Georgia"/>
              </a:rPr>
              <a:t> </a:t>
            </a:r>
            <a:r>
              <a:rPr lang="en-US" sz="2000" dirty="0">
                <a:solidFill>
                  <a:schemeClr val="tx1"/>
                </a:solidFill>
                <a:latin typeface="Georgia"/>
              </a:rPr>
              <a:t>Gradient Boosting Classifier</a:t>
            </a:r>
          </a:p>
          <a:p>
            <a:pPr marL="342900" indent="-342900" algn="l">
              <a:buFont typeface="Arial" panose="020B0604020202020204" pitchFamily="34" charset="0"/>
              <a:buChar char="•"/>
            </a:pPr>
            <a:r>
              <a:rPr lang="en-US" sz="2000" dirty="0">
                <a:solidFill>
                  <a:schemeClr val="tx1"/>
                </a:solidFill>
                <a:latin typeface="Georgia"/>
              </a:rPr>
              <a:t>Gradient Boosting Classifiers are a group of machine learning algorithms that combine many weak learning models together to create a strong predictive model.</a:t>
            </a:r>
          </a:p>
          <a:p>
            <a:pPr marL="342900" indent="-342900" algn="l">
              <a:buFont typeface="Arial" panose="020B0604020202020204" pitchFamily="34" charset="0"/>
              <a:buChar char="•"/>
            </a:pPr>
            <a:r>
              <a:rPr lang="en-US" sz="2000" dirty="0">
                <a:solidFill>
                  <a:schemeClr val="tx1"/>
                </a:solidFill>
                <a:latin typeface="Georgia"/>
              </a:rPr>
              <a:t>Decision trees are usually used when doing gradient boosting.</a:t>
            </a:r>
          </a:p>
        </p:txBody>
      </p:sp>
    </p:spTree>
    <p:extLst>
      <p:ext uri="{BB962C8B-B14F-4D97-AF65-F5344CB8AC3E}">
        <p14:creationId xmlns:p14="http://schemas.microsoft.com/office/powerpoint/2010/main" val="1740656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6093F-3B6B-48CB-B628-5154B581C330}"/>
              </a:ext>
            </a:extLst>
          </p:cNvPr>
          <p:cNvSpPr>
            <a:spLocks noGrp="1"/>
          </p:cNvSpPr>
          <p:nvPr>
            <p:ph type="title"/>
          </p:nvPr>
        </p:nvSpPr>
        <p:spPr/>
        <p:txBody>
          <a:bodyPr/>
          <a:lstStyle/>
          <a:p>
            <a:r>
              <a:rPr lang="en-US" sz="2800" dirty="0"/>
              <a:t>CONTINUES…</a:t>
            </a:r>
            <a:endParaRPr lang="en-IN" sz="2800" dirty="0"/>
          </a:p>
        </p:txBody>
      </p:sp>
      <p:sp>
        <p:nvSpPr>
          <p:cNvPr id="3" name="Slide Number Placeholder 2">
            <a:extLst>
              <a:ext uri="{FF2B5EF4-FFF2-40B4-BE49-F238E27FC236}">
                <a16:creationId xmlns:a16="http://schemas.microsoft.com/office/drawing/2014/main" id="{60014DAD-6C1E-4D57-9930-F3EED7FB780F}"/>
              </a:ext>
            </a:extLst>
          </p:cNvPr>
          <p:cNvSpPr>
            <a:spLocks noGrp="1"/>
          </p:cNvSpPr>
          <p:nvPr>
            <p:ph type="sldNum" sz="quarter" idx="12"/>
          </p:nvPr>
        </p:nvSpPr>
        <p:spPr/>
        <p:txBody>
          <a:bodyPr/>
          <a:lstStyle/>
          <a:p>
            <a:fld id="{9FF96B15-8338-45D5-A943-561235072D66}" type="slidenum">
              <a:rPr lang="en-US" noProof="0" smtClean="0"/>
              <a:t>13</a:t>
            </a:fld>
            <a:endParaRPr lang="en-US" noProof="0" dirty="0"/>
          </a:p>
        </p:txBody>
      </p:sp>
      <p:sp>
        <p:nvSpPr>
          <p:cNvPr id="4" name="Text Placeholder 3">
            <a:extLst>
              <a:ext uri="{FF2B5EF4-FFF2-40B4-BE49-F238E27FC236}">
                <a16:creationId xmlns:a16="http://schemas.microsoft.com/office/drawing/2014/main" id="{DCEBEEE7-729B-4BBE-8EAD-0DD53139CF38}"/>
              </a:ext>
            </a:extLst>
          </p:cNvPr>
          <p:cNvSpPr>
            <a:spLocks noGrp="1"/>
          </p:cNvSpPr>
          <p:nvPr>
            <p:ph type="body" sz="quarter" idx="13"/>
          </p:nvPr>
        </p:nvSpPr>
        <p:spPr>
          <a:xfrm>
            <a:off x="1557338" y="2406650"/>
            <a:ext cx="8870512" cy="3477682"/>
          </a:xfrm>
        </p:spPr>
        <p:txBody>
          <a:bodyPr>
            <a:normAutofit/>
          </a:bodyPr>
          <a:lstStyle/>
          <a:p>
            <a:pPr algn="l"/>
            <a:r>
              <a:rPr lang="en-US" sz="2000" dirty="0">
                <a:solidFill>
                  <a:srgbClr val="92D050"/>
                </a:solidFill>
                <a:latin typeface="Georgia" panose="02040502050405020303" pitchFamily="18" charset="0"/>
              </a:rPr>
              <a:t>5. </a:t>
            </a:r>
            <a:r>
              <a:rPr lang="en-US" sz="2000" dirty="0" err="1">
                <a:solidFill>
                  <a:schemeClr val="tx1"/>
                </a:solidFill>
                <a:latin typeface="Georgia" panose="02040502050405020303" pitchFamily="18" charset="0"/>
              </a:rPr>
              <a:t>Kneighbours</a:t>
            </a:r>
            <a:r>
              <a:rPr lang="en-US" sz="2000" dirty="0">
                <a:solidFill>
                  <a:schemeClr val="tx1"/>
                </a:solidFill>
                <a:latin typeface="Georgia" panose="02040502050405020303" pitchFamily="18" charset="0"/>
              </a:rPr>
              <a:t> classifier </a:t>
            </a:r>
          </a:p>
          <a:p>
            <a:pPr marL="342900" indent="-342900" algn="l">
              <a:buFont typeface="Wingdings" panose="05000000000000000000" pitchFamily="2" charset="2"/>
              <a:buChar char="§"/>
            </a:pPr>
            <a:r>
              <a:rPr lang="en-US" sz="2000" dirty="0" err="1">
                <a:solidFill>
                  <a:schemeClr val="tx1"/>
                </a:solidFill>
                <a:latin typeface="Georgia" panose="02040502050405020303" pitchFamily="18" charset="0"/>
              </a:rPr>
              <a:t>Kneighbours</a:t>
            </a:r>
            <a:r>
              <a:rPr lang="en-US" sz="2000" dirty="0">
                <a:solidFill>
                  <a:schemeClr val="tx1"/>
                </a:solidFill>
                <a:latin typeface="Georgia" panose="02040502050405020303" pitchFamily="18" charset="0"/>
              </a:rPr>
              <a:t> classifier implements classification based on voting by nearest K-</a:t>
            </a:r>
            <a:r>
              <a:rPr lang="en-US" sz="2000" dirty="0" err="1">
                <a:solidFill>
                  <a:schemeClr val="tx1"/>
                </a:solidFill>
                <a:latin typeface="Georgia" panose="02040502050405020303" pitchFamily="18" charset="0"/>
              </a:rPr>
              <a:t>neighbours</a:t>
            </a:r>
            <a:r>
              <a:rPr lang="en-US" sz="2000" dirty="0">
                <a:solidFill>
                  <a:schemeClr val="tx1"/>
                </a:solidFill>
                <a:latin typeface="Georgia" panose="02040502050405020303" pitchFamily="18" charset="0"/>
              </a:rPr>
              <a:t> of target point t.</a:t>
            </a:r>
          </a:p>
          <a:p>
            <a:pPr marL="342900" indent="-342900" algn="l">
              <a:buFont typeface="Wingdings" panose="05000000000000000000" pitchFamily="2" charset="2"/>
              <a:buChar char="§"/>
            </a:pPr>
            <a:r>
              <a:rPr lang="en-US" sz="2000" dirty="0">
                <a:solidFill>
                  <a:schemeClr val="tx1"/>
                </a:solidFill>
                <a:latin typeface="Georgia" panose="02040502050405020303" pitchFamily="18" charset="0"/>
              </a:rPr>
              <a:t>By default </a:t>
            </a:r>
            <a:r>
              <a:rPr lang="en-US" sz="2000" dirty="0" err="1">
                <a:solidFill>
                  <a:schemeClr val="tx1"/>
                </a:solidFill>
                <a:latin typeface="Georgia" panose="02040502050405020303" pitchFamily="18" charset="0"/>
              </a:rPr>
              <a:t>Kneighbours</a:t>
            </a:r>
            <a:r>
              <a:rPr lang="en-US" sz="2000" dirty="0">
                <a:solidFill>
                  <a:schemeClr val="tx1"/>
                </a:solidFill>
                <a:latin typeface="Georgia" panose="02040502050405020303" pitchFamily="18" charset="0"/>
              </a:rPr>
              <a:t> classifier looks for the five nearest </a:t>
            </a:r>
            <a:r>
              <a:rPr lang="en-US" sz="2000" dirty="0" err="1">
                <a:solidFill>
                  <a:schemeClr val="tx1"/>
                </a:solidFill>
                <a:latin typeface="Georgia" panose="02040502050405020303" pitchFamily="18" charset="0"/>
              </a:rPr>
              <a:t>neighbours</a:t>
            </a:r>
            <a:r>
              <a:rPr lang="en-US" sz="2000" dirty="0">
                <a:solidFill>
                  <a:schemeClr val="tx1"/>
                </a:solidFill>
                <a:latin typeface="Georgia" panose="02040502050405020303" pitchFamily="18" charset="0"/>
              </a:rPr>
              <a:t>.</a:t>
            </a:r>
            <a:endParaRPr lang="en-IN" sz="2000" dirty="0">
              <a:solidFill>
                <a:srgbClr val="92D050"/>
              </a:solidFill>
              <a:latin typeface="Georgia" panose="02040502050405020303" pitchFamily="18" charset="0"/>
            </a:endParaRPr>
          </a:p>
        </p:txBody>
      </p:sp>
    </p:spTree>
    <p:extLst>
      <p:ext uri="{BB962C8B-B14F-4D97-AF65-F5344CB8AC3E}">
        <p14:creationId xmlns:p14="http://schemas.microsoft.com/office/powerpoint/2010/main" val="2752598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2F8E0-66D7-44BA-B5C8-E27D7FB3301C}"/>
              </a:ext>
            </a:extLst>
          </p:cNvPr>
          <p:cNvSpPr>
            <a:spLocks noGrp="1"/>
          </p:cNvSpPr>
          <p:nvPr>
            <p:ph type="title"/>
          </p:nvPr>
        </p:nvSpPr>
        <p:spPr/>
        <p:txBody>
          <a:bodyPr/>
          <a:lstStyle/>
          <a:p>
            <a:r>
              <a:rPr lang="en-US" sz="2800" dirty="0"/>
              <a:t>CONTINUES….</a:t>
            </a:r>
            <a:endParaRPr lang="en-IN" sz="2800" dirty="0"/>
          </a:p>
        </p:txBody>
      </p:sp>
      <p:sp>
        <p:nvSpPr>
          <p:cNvPr id="3" name="Slide Number Placeholder 2">
            <a:extLst>
              <a:ext uri="{FF2B5EF4-FFF2-40B4-BE49-F238E27FC236}">
                <a16:creationId xmlns:a16="http://schemas.microsoft.com/office/drawing/2014/main" id="{3D98E29B-DBC5-4568-9FCE-411AB5C97775}"/>
              </a:ext>
            </a:extLst>
          </p:cNvPr>
          <p:cNvSpPr>
            <a:spLocks noGrp="1"/>
          </p:cNvSpPr>
          <p:nvPr>
            <p:ph type="sldNum" sz="quarter" idx="12"/>
          </p:nvPr>
        </p:nvSpPr>
        <p:spPr/>
        <p:txBody>
          <a:bodyPr/>
          <a:lstStyle/>
          <a:p>
            <a:fld id="{9FF96B15-8338-45D5-A943-561235072D66}" type="slidenum">
              <a:rPr lang="en-US" noProof="0" smtClean="0"/>
              <a:t>14</a:t>
            </a:fld>
            <a:endParaRPr lang="en-US" noProof="0" dirty="0"/>
          </a:p>
        </p:txBody>
      </p:sp>
      <p:sp>
        <p:nvSpPr>
          <p:cNvPr id="4" name="Text Placeholder 3">
            <a:extLst>
              <a:ext uri="{FF2B5EF4-FFF2-40B4-BE49-F238E27FC236}">
                <a16:creationId xmlns:a16="http://schemas.microsoft.com/office/drawing/2014/main" id="{B3E3F2F3-A536-4095-9540-84B2C7A3500B}"/>
              </a:ext>
            </a:extLst>
          </p:cNvPr>
          <p:cNvSpPr>
            <a:spLocks noGrp="1"/>
          </p:cNvSpPr>
          <p:nvPr>
            <p:ph type="body" sz="quarter" idx="13"/>
          </p:nvPr>
        </p:nvSpPr>
        <p:spPr/>
        <p:txBody>
          <a:bodyPr>
            <a:normAutofit/>
          </a:bodyPr>
          <a:lstStyle/>
          <a:p>
            <a:pPr algn="l"/>
            <a:r>
              <a:rPr lang="en-US" sz="2000" dirty="0">
                <a:solidFill>
                  <a:srgbClr val="92D050"/>
                </a:solidFill>
                <a:latin typeface="Georgia" panose="02040502050405020303" pitchFamily="18" charset="0"/>
              </a:rPr>
              <a:t>6. </a:t>
            </a:r>
            <a:r>
              <a:rPr lang="en-US" sz="2000" dirty="0">
                <a:solidFill>
                  <a:schemeClr val="tx1"/>
                </a:solidFill>
                <a:latin typeface="Georgia" panose="02040502050405020303" pitchFamily="18" charset="0"/>
              </a:rPr>
              <a:t>Bagging Classifier</a:t>
            </a:r>
          </a:p>
          <a:p>
            <a:pPr marL="342900" indent="-342900" algn="l">
              <a:buFont typeface="Wingdings" panose="05000000000000000000" pitchFamily="2" charset="2"/>
              <a:buChar char="§"/>
            </a:pPr>
            <a:r>
              <a:rPr lang="en-US" sz="2000" dirty="0">
                <a:solidFill>
                  <a:schemeClr val="tx1"/>
                </a:solidFill>
                <a:latin typeface="Georgia" panose="02040502050405020303" pitchFamily="18" charset="0"/>
              </a:rPr>
              <a:t>A Bagging classifier is an ensemble meta estimator that fits base classifiers each on random subsets of  the original datasets.</a:t>
            </a:r>
          </a:p>
          <a:p>
            <a:pPr marL="342900" indent="-342900" algn="l">
              <a:buFont typeface="Wingdings" panose="05000000000000000000" pitchFamily="2" charset="2"/>
              <a:buChar char="§"/>
            </a:pPr>
            <a:r>
              <a:rPr lang="en-US" sz="2000" dirty="0">
                <a:solidFill>
                  <a:schemeClr val="tx1"/>
                </a:solidFill>
                <a:latin typeface="Georgia" panose="02040502050405020303" pitchFamily="18" charset="0"/>
              </a:rPr>
              <a:t>Then aggregate their individual predictions to form a final prediction.</a:t>
            </a:r>
            <a:endParaRPr lang="en-IN" sz="2000" dirty="0">
              <a:solidFill>
                <a:srgbClr val="92D050"/>
              </a:solidFill>
              <a:latin typeface="Georgia" panose="02040502050405020303" pitchFamily="18" charset="0"/>
            </a:endParaRPr>
          </a:p>
        </p:txBody>
      </p:sp>
    </p:spTree>
    <p:extLst>
      <p:ext uri="{BB962C8B-B14F-4D97-AF65-F5344CB8AC3E}">
        <p14:creationId xmlns:p14="http://schemas.microsoft.com/office/powerpoint/2010/main" val="3677901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EEBBD06E-1553-4832-BC0A-B053845C309F}"/>
              </a:ext>
            </a:extLst>
          </p:cNvPr>
          <p:cNvSpPr>
            <a:spLocks noGrp="1"/>
          </p:cNvSpPr>
          <p:nvPr>
            <p:ph type="title"/>
          </p:nvPr>
        </p:nvSpPr>
        <p:spPr/>
        <p:txBody>
          <a:bodyPr/>
          <a:lstStyle/>
          <a:p>
            <a:r>
              <a:rPr lang="en-US" dirty="0"/>
              <a:t>COMPARISON CHART</a:t>
            </a:r>
          </a:p>
        </p:txBody>
      </p:sp>
      <p:sp>
        <p:nvSpPr>
          <p:cNvPr id="3" name="Slide Number Placeholder 2">
            <a:extLst>
              <a:ext uri="{FF2B5EF4-FFF2-40B4-BE49-F238E27FC236}">
                <a16:creationId xmlns:a16="http://schemas.microsoft.com/office/drawing/2014/main" id="{F2EEDC48-6CBD-4614-92A5-C05D86313872}"/>
              </a:ext>
            </a:extLst>
          </p:cNvPr>
          <p:cNvSpPr>
            <a:spLocks noGrp="1"/>
          </p:cNvSpPr>
          <p:nvPr>
            <p:ph type="sldNum" sz="quarter" idx="12"/>
          </p:nvPr>
        </p:nvSpPr>
        <p:spPr/>
        <p:txBody>
          <a:bodyPr/>
          <a:lstStyle/>
          <a:p>
            <a:fld id="{9FF96B15-8338-45D5-A943-561235072D66}" type="slidenum">
              <a:rPr lang="en-US" noProof="0" smtClean="0"/>
              <a:t>15</a:t>
            </a:fld>
            <a:endParaRPr lang="en-US" noProof="0" dirty="0"/>
          </a:p>
        </p:txBody>
      </p:sp>
      <p:sp>
        <p:nvSpPr>
          <p:cNvPr id="6" name="Content Placeholder 5">
            <a:extLst>
              <a:ext uri="{FF2B5EF4-FFF2-40B4-BE49-F238E27FC236}">
                <a16:creationId xmlns:a16="http://schemas.microsoft.com/office/drawing/2014/main" id="{76B1E3CE-7EC4-4413-A716-AC91BBB94C91}"/>
              </a:ext>
            </a:extLst>
          </p:cNvPr>
          <p:cNvSpPr>
            <a:spLocks noGrp="1"/>
          </p:cNvSpPr>
          <p:nvPr>
            <p:ph sz="half" idx="2"/>
          </p:nvPr>
        </p:nvSpPr>
        <p:spPr/>
        <p:txBody>
          <a:bodyPr/>
          <a:lstStyle/>
          <a:p>
            <a:endParaRPr lang="en-US" dirty="0"/>
          </a:p>
        </p:txBody>
      </p:sp>
      <p:pic>
        <p:nvPicPr>
          <p:cNvPr id="10" name="Content Placeholder 9">
            <a:extLst>
              <a:ext uri="{FF2B5EF4-FFF2-40B4-BE49-F238E27FC236}">
                <a16:creationId xmlns:a16="http://schemas.microsoft.com/office/drawing/2014/main" id="{9F4736BF-BEA7-4736-AE0A-0EB062CED337}"/>
              </a:ext>
            </a:extLst>
          </p:cNvPr>
          <p:cNvPicPr>
            <a:picLocks noGrp="1" noChangeAspect="1"/>
          </p:cNvPicPr>
          <p:nvPr>
            <p:ph sz="half" idx="1"/>
          </p:nvPr>
        </p:nvPicPr>
        <p:blipFill>
          <a:blip r:embed="rId2"/>
          <a:stretch>
            <a:fillRect/>
          </a:stretch>
        </p:blipFill>
        <p:spPr>
          <a:xfrm>
            <a:off x="1528763" y="2471737"/>
            <a:ext cx="9786937" cy="4090533"/>
          </a:xfrm>
        </p:spPr>
      </p:pic>
    </p:spTree>
    <p:extLst>
      <p:ext uri="{BB962C8B-B14F-4D97-AF65-F5344CB8AC3E}">
        <p14:creationId xmlns:p14="http://schemas.microsoft.com/office/powerpoint/2010/main" val="196641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EEBBD06E-1553-4832-BC0A-B053845C309F}"/>
              </a:ext>
            </a:extLst>
          </p:cNvPr>
          <p:cNvSpPr>
            <a:spLocks noGrp="1"/>
          </p:cNvSpPr>
          <p:nvPr>
            <p:ph type="title"/>
          </p:nvPr>
        </p:nvSpPr>
        <p:spPr/>
        <p:txBody>
          <a:bodyPr/>
          <a:lstStyle/>
          <a:p>
            <a:r>
              <a:rPr lang="en-US" dirty="0"/>
              <a:t>RESULT</a:t>
            </a:r>
            <a:endParaRPr lang="en-IN" dirty="0"/>
          </a:p>
        </p:txBody>
      </p:sp>
      <p:sp>
        <p:nvSpPr>
          <p:cNvPr id="3" name="Slide Number Placeholder 2">
            <a:extLst>
              <a:ext uri="{FF2B5EF4-FFF2-40B4-BE49-F238E27FC236}">
                <a16:creationId xmlns:a16="http://schemas.microsoft.com/office/drawing/2014/main" id="{F2EEDC48-6CBD-4614-92A5-C05D86313872}"/>
              </a:ext>
            </a:extLst>
          </p:cNvPr>
          <p:cNvSpPr>
            <a:spLocks noGrp="1"/>
          </p:cNvSpPr>
          <p:nvPr>
            <p:ph type="sldNum" sz="quarter" idx="12"/>
          </p:nvPr>
        </p:nvSpPr>
        <p:spPr/>
        <p:txBody>
          <a:bodyPr/>
          <a:lstStyle/>
          <a:p>
            <a:fld id="{9FF96B15-8338-45D5-A943-561235072D66}" type="slidenum">
              <a:rPr lang="en-US" noProof="0" smtClean="0"/>
              <a:t>16</a:t>
            </a:fld>
            <a:endParaRPr lang="en-US" noProof="0" dirty="0"/>
          </a:p>
        </p:txBody>
      </p:sp>
      <p:pic>
        <p:nvPicPr>
          <p:cNvPr id="15" name="Content Placeholder 14">
            <a:extLst>
              <a:ext uri="{FF2B5EF4-FFF2-40B4-BE49-F238E27FC236}">
                <a16:creationId xmlns:a16="http://schemas.microsoft.com/office/drawing/2014/main" id="{202C4299-0474-4BF1-9D18-DAFE92766879}"/>
              </a:ext>
            </a:extLst>
          </p:cNvPr>
          <p:cNvPicPr>
            <a:picLocks noGrp="1" noChangeAspect="1"/>
          </p:cNvPicPr>
          <p:nvPr>
            <p:ph sz="half" idx="1"/>
          </p:nvPr>
        </p:nvPicPr>
        <p:blipFill>
          <a:blip r:embed="rId2"/>
          <a:stretch>
            <a:fillRect/>
          </a:stretch>
        </p:blipFill>
        <p:spPr>
          <a:xfrm>
            <a:off x="1828005" y="2457451"/>
            <a:ext cx="8761413" cy="4104820"/>
          </a:xfrm>
        </p:spPr>
      </p:pic>
      <p:sp>
        <p:nvSpPr>
          <p:cNvPr id="13" name="Content Placeholder 12">
            <a:extLst>
              <a:ext uri="{FF2B5EF4-FFF2-40B4-BE49-F238E27FC236}">
                <a16:creationId xmlns:a16="http://schemas.microsoft.com/office/drawing/2014/main" id="{B480AEBF-CE65-4ECC-838B-0588B6BC63DC}"/>
              </a:ext>
            </a:extLst>
          </p:cNvPr>
          <p:cNvSpPr>
            <a:spLocks noGrp="1"/>
          </p:cNvSpPr>
          <p:nvPr>
            <p:ph sz="half" idx="2"/>
          </p:nvPr>
        </p:nvSpPr>
        <p:spPr/>
        <p:txBody>
          <a:bodyPr/>
          <a:lstStyle/>
          <a:p>
            <a:endParaRPr lang="en-IN" dirty="0"/>
          </a:p>
        </p:txBody>
      </p:sp>
    </p:spTree>
    <p:extLst>
      <p:ext uri="{BB962C8B-B14F-4D97-AF65-F5344CB8AC3E}">
        <p14:creationId xmlns:p14="http://schemas.microsoft.com/office/powerpoint/2010/main" val="3269435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CE78E57-D575-44BE-825C-7011303C2A5B}"/>
              </a:ext>
            </a:extLst>
          </p:cNvPr>
          <p:cNvSpPr>
            <a:spLocks noGrp="1"/>
          </p:cNvSpPr>
          <p:nvPr>
            <p:ph type="title"/>
          </p:nvPr>
        </p:nvSpPr>
        <p:spPr/>
        <p:txBody>
          <a:bodyPr/>
          <a:lstStyle/>
          <a:p>
            <a:r>
              <a:rPr lang="en-US" dirty="0"/>
              <a:t>REFERENCE</a:t>
            </a:r>
            <a:endParaRPr lang="en-IN" dirty="0"/>
          </a:p>
        </p:txBody>
      </p:sp>
      <p:sp>
        <p:nvSpPr>
          <p:cNvPr id="5" name="Slide Number Placeholder 4">
            <a:extLst>
              <a:ext uri="{FF2B5EF4-FFF2-40B4-BE49-F238E27FC236}">
                <a16:creationId xmlns:a16="http://schemas.microsoft.com/office/drawing/2014/main" id="{BEB3D75C-EC93-4615-8115-4D76A9F527E8}"/>
              </a:ext>
            </a:extLst>
          </p:cNvPr>
          <p:cNvSpPr>
            <a:spLocks noGrp="1"/>
          </p:cNvSpPr>
          <p:nvPr>
            <p:ph type="sldNum" sz="quarter" idx="12"/>
          </p:nvPr>
        </p:nvSpPr>
        <p:spPr/>
        <p:txBody>
          <a:bodyPr/>
          <a:lstStyle/>
          <a:p>
            <a:fld id="{9FF96B15-8338-45D5-A943-561235072D66}" type="slidenum">
              <a:rPr lang="en-US" noProof="0" smtClean="0"/>
              <a:t>17</a:t>
            </a:fld>
            <a:endParaRPr lang="en-US" noProof="0" dirty="0"/>
          </a:p>
        </p:txBody>
      </p:sp>
      <p:sp>
        <p:nvSpPr>
          <p:cNvPr id="7" name="Text Placeholder 6">
            <a:extLst>
              <a:ext uri="{FF2B5EF4-FFF2-40B4-BE49-F238E27FC236}">
                <a16:creationId xmlns:a16="http://schemas.microsoft.com/office/drawing/2014/main" id="{5E06D516-ABF1-4A44-9941-380CB5612470}"/>
              </a:ext>
            </a:extLst>
          </p:cNvPr>
          <p:cNvSpPr>
            <a:spLocks noGrp="1"/>
          </p:cNvSpPr>
          <p:nvPr>
            <p:ph type="body" sz="quarter" idx="13"/>
          </p:nvPr>
        </p:nvSpPr>
        <p:spPr>
          <a:xfrm>
            <a:off x="787400" y="2406650"/>
            <a:ext cx="9640450" cy="3477682"/>
          </a:xfrm>
        </p:spPr>
        <p:txBody>
          <a:bodyPr/>
          <a:lstStyle/>
          <a:p>
            <a:pPr marL="228600" marR="0" lvl="0" indent="-228600" algn="l" defTabSz="914400" rtl="0" eaLnBrk="1" fontAlgn="auto" latinLnBrk="0" hangingPunct="1">
              <a:lnSpc>
                <a:spcPct val="120000"/>
              </a:lnSpc>
              <a:spcBef>
                <a:spcPts val="1000"/>
              </a:spcBef>
              <a:spcAft>
                <a:spcPts val="0"/>
              </a:spcAft>
              <a:buClr>
                <a:srgbClr val="B71E42"/>
              </a:buClr>
              <a:buSzPct val="100000"/>
              <a:buFont typeface="Arial" panose="020B0604020202020204" pitchFamily="34" charset="0"/>
              <a:buChar char="•"/>
              <a:tabLst/>
              <a:defRPr/>
            </a:pPr>
            <a:r>
              <a:rPr lang="en-US" sz="2000" dirty="0">
                <a:solidFill>
                  <a:prstClr val="black"/>
                </a:solidFill>
                <a:latin typeface="Gill Sans MT" panose="020B0502020104020203"/>
              </a:rPr>
              <a:t>SPEECH EMOTION RECOGNITION USING DEEP LEARNING TECHNIQUES </a:t>
            </a:r>
            <a:r>
              <a:rPr lang="en-IN" sz="2000" dirty="0">
                <a:solidFill>
                  <a:prstClr val="black"/>
                </a:solidFill>
                <a:latin typeface="Gill Sans MT" panose="020B0502020104020203"/>
              </a:rPr>
              <a:t>(IEEE 2019)</a:t>
            </a:r>
            <a:endPar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37091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4D5D027-8EF2-4B0A-BAC3-7CB417DE998E}"/>
              </a:ext>
            </a:extLst>
          </p:cNvPr>
          <p:cNvSpPr>
            <a:spLocks noGrp="1"/>
          </p:cNvSpPr>
          <p:nvPr>
            <p:ph type="title"/>
          </p:nvPr>
        </p:nvSpPr>
        <p:spPr>
          <a:xfrm>
            <a:off x="1591127" y="3060700"/>
            <a:ext cx="8761413" cy="2413000"/>
          </a:xfrm>
        </p:spPr>
        <p:txBody>
          <a:bodyPr/>
          <a:lstStyle/>
          <a:p>
            <a:pPr algn="ctr"/>
            <a:r>
              <a:rPr lang="en-US" sz="6000" dirty="0">
                <a:solidFill>
                  <a:srgbClr val="0070C0"/>
                </a:solidFill>
              </a:rPr>
              <a:t>THANK YOU</a:t>
            </a:r>
            <a:endParaRPr lang="en-IN" sz="6000" dirty="0">
              <a:solidFill>
                <a:srgbClr val="0070C0"/>
              </a:solidFill>
            </a:endParaRPr>
          </a:p>
        </p:txBody>
      </p:sp>
      <p:sp>
        <p:nvSpPr>
          <p:cNvPr id="5" name="Slide Number Placeholder 4">
            <a:extLst>
              <a:ext uri="{FF2B5EF4-FFF2-40B4-BE49-F238E27FC236}">
                <a16:creationId xmlns:a16="http://schemas.microsoft.com/office/drawing/2014/main" id="{1A681F05-CD18-41F1-AB65-1105F1ED2454}"/>
              </a:ext>
            </a:extLst>
          </p:cNvPr>
          <p:cNvSpPr>
            <a:spLocks noGrp="1"/>
          </p:cNvSpPr>
          <p:nvPr>
            <p:ph type="sldNum" sz="quarter" idx="12"/>
          </p:nvPr>
        </p:nvSpPr>
        <p:spPr/>
        <p:txBody>
          <a:bodyPr/>
          <a:lstStyle/>
          <a:p>
            <a:fld id="{9FF96B15-8338-45D5-A943-561235072D66}" type="slidenum">
              <a:rPr lang="en-US" noProof="0" smtClean="0"/>
              <a:t>18</a:t>
            </a:fld>
            <a:endParaRPr lang="en-US" noProof="0" dirty="0"/>
          </a:p>
        </p:txBody>
      </p:sp>
    </p:spTree>
    <p:extLst>
      <p:ext uri="{BB962C8B-B14F-4D97-AF65-F5344CB8AC3E}">
        <p14:creationId xmlns:p14="http://schemas.microsoft.com/office/powerpoint/2010/main" val="993606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88723-F88E-4F02-B1A9-D1224233BEEF}"/>
              </a:ext>
            </a:extLst>
          </p:cNvPr>
          <p:cNvSpPr>
            <a:spLocks noGrp="1"/>
          </p:cNvSpPr>
          <p:nvPr>
            <p:ph type="title"/>
          </p:nvPr>
        </p:nvSpPr>
        <p:spPr/>
        <p:txBody>
          <a:bodyPr>
            <a:normAutofit/>
          </a:bodyPr>
          <a:lstStyle/>
          <a:p>
            <a:pPr>
              <a:lnSpc>
                <a:spcPct val="90000"/>
              </a:lnSpc>
            </a:pPr>
            <a:r>
              <a:rPr lang="en-US" dirty="0">
                <a:solidFill>
                  <a:schemeClr val="bg1"/>
                </a:solidFill>
              </a:rPr>
              <a:t>		OVERVIEW</a:t>
            </a:r>
            <a:endParaRPr lang="en-US" sz="2300" dirty="0">
              <a:solidFill>
                <a:schemeClr val="bg1"/>
              </a:solidFill>
            </a:endParaRPr>
          </a:p>
        </p:txBody>
      </p:sp>
      <p:pic>
        <p:nvPicPr>
          <p:cNvPr id="32" name="Picture Placeholder 31" descr="Open Book">
            <a:extLst>
              <a:ext uri="{FF2B5EF4-FFF2-40B4-BE49-F238E27FC236}">
                <a16:creationId xmlns:a16="http://schemas.microsoft.com/office/drawing/2014/main" id="{88238207-50D4-41D4-A729-30B439AC8420}"/>
              </a:ext>
            </a:extLst>
          </p:cNvPr>
          <p:cNvPicPr>
            <a:picLocks noGrp="1" noChangeAspect="1"/>
          </p:cNvPicPr>
          <p:nvPr>
            <p:ph type="pic" sz="quarter" idx="18"/>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5915058" y="1696855"/>
            <a:ext cx="442593" cy="442593"/>
          </a:xfrm>
        </p:spPr>
      </p:pic>
      <p:sp>
        <p:nvSpPr>
          <p:cNvPr id="3" name="Text Placeholder 2">
            <a:extLst>
              <a:ext uri="{FF2B5EF4-FFF2-40B4-BE49-F238E27FC236}">
                <a16:creationId xmlns:a16="http://schemas.microsoft.com/office/drawing/2014/main" id="{902B5742-D468-45B7-9156-641CD4D80AD3}"/>
              </a:ext>
            </a:extLst>
          </p:cNvPr>
          <p:cNvSpPr>
            <a:spLocks noGrp="1"/>
          </p:cNvSpPr>
          <p:nvPr>
            <p:ph type="body" sz="quarter" idx="13"/>
          </p:nvPr>
        </p:nvSpPr>
        <p:spPr>
          <a:xfrm>
            <a:off x="6792913" y="1602596"/>
            <a:ext cx="3852000" cy="569103"/>
          </a:xfrm>
        </p:spPr>
        <p:txBody>
          <a:bodyPr>
            <a:normAutofit fontScale="47500" lnSpcReduction="20000"/>
          </a:bodyPr>
          <a:lstStyle/>
          <a:p>
            <a:endParaRPr lang="en-US" dirty="0"/>
          </a:p>
          <a:p>
            <a:r>
              <a:rPr lang="en-US" sz="2900" dirty="0"/>
              <a:t>INTRODUCTION</a:t>
            </a:r>
          </a:p>
          <a:p>
            <a:endParaRPr lang="en-US" dirty="0"/>
          </a:p>
        </p:txBody>
      </p:sp>
      <p:sp>
        <p:nvSpPr>
          <p:cNvPr id="4" name="Text Placeholder 3">
            <a:extLst>
              <a:ext uri="{FF2B5EF4-FFF2-40B4-BE49-F238E27FC236}">
                <a16:creationId xmlns:a16="http://schemas.microsoft.com/office/drawing/2014/main" id="{D88D3AC9-532C-45CE-A886-41FE54A32E61}"/>
              </a:ext>
            </a:extLst>
          </p:cNvPr>
          <p:cNvSpPr>
            <a:spLocks noGrp="1"/>
          </p:cNvSpPr>
          <p:nvPr>
            <p:ph type="body" sz="quarter" idx="14"/>
          </p:nvPr>
        </p:nvSpPr>
        <p:spPr>
          <a:xfrm>
            <a:off x="6792913" y="2287088"/>
            <a:ext cx="3852000" cy="536616"/>
          </a:xfrm>
        </p:spPr>
        <p:txBody>
          <a:bodyPr>
            <a:normAutofit fontScale="32500" lnSpcReduction="20000"/>
          </a:bodyPr>
          <a:lstStyle/>
          <a:p>
            <a:endParaRPr lang="en-US" dirty="0"/>
          </a:p>
          <a:p>
            <a:r>
              <a:rPr lang="en-US" sz="4300" dirty="0"/>
              <a:t>REQUIREMENTS</a:t>
            </a:r>
          </a:p>
          <a:p>
            <a:endParaRPr lang="en-US" dirty="0"/>
          </a:p>
        </p:txBody>
      </p:sp>
      <p:sp>
        <p:nvSpPr>
          <p:cNvPr id="5" name="Text Placeholder 4">
            <a:extLst>
              <a:ext uri="{FF2B5EF4-FFF2-40B4-BE49-F238E27FC236}">
                <a16:creationId xmlns:a16="http://schemas.microsoft.com/office/drawing/2014/main" id="{CB033E00-5119-4205-BD29-9D1A753BE3C3}"/>
              </a:ext>
            </a:extLst>
          </p:cNvPr>
          <p:cNvSpPr>
            <a:spLocks noGrp="1"/>
          </p:cNvSpPr>
          <p:nvPr>
            <p:ph type="body" sz="quarter" idx="15"/>
          </p:nvPr>
        </p:nvSpPr>
        <p:spPr>
          <a:xfrm>
            <a:off x="6792913" y="2939093"/>
            <a:ext cx="3852000" cy="526102"/>
          </a:xfrm>
        </p:spPr>
        <p:txBody>
          <a:bodyPr>
            <a:normAutofit fontScale="25000" lnSpcReduction="20000"/>
          </a:bodyPr>
          <a:lstStyle/>
          <a:p>
            <a:endParaRPr lang="en-US" dirty="0"/>
          </a:p>
          <a:p>
            <a:r>
              <a:rPr lang="en-US" sz="5500" dirty="0"/>
              <a:t>ARCHITECTURE</a:t>
            </a:r>
          </a:p>
          <a:p>
            <a:endParaRPr lang="en-US" dirty="0"/>
          </a:p>
        </p:txBody>
      </p:sp>
      <p:sp>
        <p:nvSpPr>
          <p:cNvPr id="6" name="Text Placeholder 5">
            <a:extLst>
              <a:ext uri="{FF2B5EF4-FFF2-40B4-BE49-F238E27FC236}">
                <a16:creationId xmlns:a16="http://schemas.microsoft.com/office/drawing/2014/main" id="{0C0A6450-4901-4648-A1D8-F9E19429FA66}"/>
              </a:ext>
            </a:extLst>
          </p:cNvPr>
          <p:cNvSpPr>
            <a:spLocks noGrp="1"/>
          </p:cNvSpPr>
          <p:nvPr>
            <p:ph type="body" sz="quarter" idx="16"/>
          </p:nvPr>
        </p:nvSpPr>
        <p:spPr>
          <a:xfrm>
            <a:off x="6792913" y="3580584"/>
            <a:ext cx="3852000" cy="453713"/>
          </a:xfrm>
        </p:spPr>
        <p:txBody>
          <a:bodyPr>
            <a:normAutofit/>
          </a:bodyPr>
          <a:lstStyle/>
          <a:p>
            <a:r>
              <a:rPr lang="en-US" sz="1400" dirty="0"/>
              <a:t>CLASSIFIERS</a:t>
            </a:r>
          </a:p>
        </p:txBody>
      </p:sp>
      <p:sp>
        <p:nvSpPr>
          <p:cNvPr id="7" name="Slide Number Placeholder 6">
            <a:extLst>
              <a:ext uri="{FF2B5EF4-FFF2-40B4-BE49-F238E27FC236}">
                <a16:creationId xmlns:a16="http://schemas.microsoft.com/office/drawing/2014/main" id="{6B48CA6F-C72D-F944-B10D-0504BB669B47}"/>
              </a:ext>
            </a:extLst>
          </p:cNvPr>
          <p:cNvSpPr>
            <a:spLocks noGrp="1"/>
          </p:cNvSpPr>
          <p:nvPr>
            <p:ph type="sldNum" sz="quarter" idx="12"/>
          </p:nvPr>
        </p:nvSpPr>
        <p:spPr/>
        <p:txBody>
          <a:bodyPr/>
          <a:lstStyle/>
          <a:p>
            <a:fld id="{9FF96B15-8338-45D5-A943-561235072D66}" type="slidenum">
              <a:rPr lang="en-US" smtClean="0"/>
              <a:t>2</a:t>
            </a:fld>
            <a:endParaRPr lang="en-US" dirty="0"/>
          </a:p>
        </p:txBody>
      </p:sp>
      <p:sp>
        <p:nvSpPr>
          <p:cNvPr id="14" name="Picture Placeholder 13">
            <a:extLst>
              <a:ext uri="{FF2B5EF4-FFF2-40B4-BE49-F238E27FC236}">
                <a16:creationId xmlns:a16="http://schemas.microsoft.com/office/drawing/2014/main" id="{4BCD99F3-430C-47E3-B0BC-1AF6448EC131}"/>
              </a:ext>
            </a:extLst>
          </p:cNvPr>
          <p:cNvSpPr>
            <a:spLocks noGrp="1"/>
          </p:cNvSpPr>
          <p:nvPr>
            <p:ph type="pic" sz="quarter" idx="19"/>
          </p:nvPr>
        </p:nvSpPr>
        <p:spPr/>
      </p:sp>
      <p:sp>
        <p:nvSpPr>
          <p:cNvPr id="18" name="Picture Placeholder 17">
            <a:extLst>
              <a:ext uri="{FF2B5EF4-FFF2-40B4-BE49-F238E27FC236}">
                <a16:creationId xmlns:a16="http://schemas.microsoft.com/office/drawing/2014/main" id="{E340EFF4-7B25-4C68-AD3F-3006211496DA}"/>
              </a:ext>
            </a:extLst>
          </p:cNvPr>
          <p:cNvSpPr>
            <a:spLocks noGrp="1"/>
          </p:cNvSpPr>
          <p:nvPr>
            <p:ph type="pic" sz="quarter" idx="21"/>
          </p:nvPr>
        </p:nvSpPr>
        <p:spPr/>
      </p:sp>
      <p:pic>
        <p:nvPicPr>
          <p:cNvPr id="27" name="Picture Placeholder 31" descr="Open Book">
            <a:extLst>
              <a:ext uri="{FF2B5EF4-FFF2-40B4-BE49-F238E27FC236}">
                <a16:creationId xmlns:a16="http://schemas.microsoft.com/office/drawing/2014/main" id="{585287D0-8F8B-4E66-990E-2CFCC0BCC9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5915060" y="3543789"/>
            <a:ext cx="442593" cy="509275"/>
          </a:xfrm>
          <a:prstGeom prst="rect">
            <a:avLst/>
          </a:prstGeom>
        </p:spPr>
      </p:pic>
      <p:pic>
        <p:nvPicPr>
          <p:cNvPr id="28" name="Picture Placeholder 31" descr="Open Book">
            <a:extLst>
              <a:ext uri="{FF2B5EF4-FFF2-40B4-BE49-F238E27FC236}">
                <a16:creationId xmlns:a16="http://schemas.microsoft.com/office/drawing/2014/main" id="{581E4DB0-A905-4760-B8CD-D9BE434075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5915061" y="2363923"/>
            <a:ext cx="442593" cy="442593"/>
          </a:xfrm>
          <a:prstGeom prst="rect">
            <a:avLst/>
          </a:prstGeom>
        </p:spPr>
      </p:pic>
      <p:sp>
        <p:nvSpPr>
          <p:cNvPr id="21" name="Picture Placeholder 20">
            <a:extLst>
              <a:ext uri="{FF2B5EF4-FFF2-40B4-BE49-F238E27FC236}">
                <a16:creationId xmlns:a16="http://schemas.microsoft.com/office/drawing/2014/main" id="{DEEBBB09-F6EE-4E3B-B500-EB7B5B193DBA}"/>
              </a:ext>
            </a:extLst>
          </p:cNvPr>
          <p:cNvSpPr>
            <a:spLocks noGrp="1"/>
          </p:cNvSpPr>
          <p:nvPr>
            <p:ph type="pic" sz="quarter" idx="23"/>
          </p:nvPr>
        </p:nvSpPr>
        <p:spPr/>
      </p:sp>
      <p:pic>
        <p:nvPicPr>
          <p:cNvPr id="31" name="Picture Placeholder 31" descr="Open Book">
            <a:extLst>
              <a:ext uri="{FF2B5EF4-FFF2-40B4-BE49-F238E27FC236}">
                <a16:creationId xmlns:a16="http://schemas.microsoft.com/office/drawing/2014/main" id="{F4115487-695A-49F4-A181-EE2EE9C09E0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5915059" y="4181293"/>
            <a:ext cx="442593" cy="442593"/>
          </a:xfrm>
          <a:prstGeom prst="rect">
            <a:avLst/>
          </a:prstGeom>
        </p:spPr>
      </p:pic>
      <p:sp>
        <p:nvSpPr>
          <p:cNvPr id="25" name="Picture Placeholder 24">
            <a:extLst>
              <a:ext uri="{FF2B5EF4-FFF2-40B4-BE49-F238E27FC236}">
                <a16:creationId xmlns:a16="http://schemas.microsoft.com/office/drawing/2014/main" id="{A7DC7383-9F8B-4DFC-8DDD-0B72D8E78385}"/>
              </a:ext>
            </a:extLst>
          </p:cNvPr>
          <p:cNvSpPr>
            <a:spLocks noGrp="1"/>
          </p:cNvSpPr>
          <p:nvPr>
            <p:ph type="pic" sz="quarter" idx="20"/>
          </p:nvPr>
        </p:nvSpPr>
        <p:spPr/>
      </p:sp>
      <p:pic>
        <p:nvPicPr>
          <p:cNvPr id="35" name="Picture Placeholder 31" descr="Open Book">
            <a:extLst>
              <a:ext uri="{FF2B5EF4-FFF2-40B4-BE49-F238E27FC236}">
                <a16:creationId xmlns:a16="http://schemas.microsoft.com/office/drawing/2014/main" id="{24F6D907-652C-49A5-940F-01450C568BF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5915059" y="2971347"/>
            <a:ext cx="442593" cy="442593"/>
          </a:xfrm>
          <a:prstGeom prst="rect">
            <a:avLst/>
          </a:prstGeom>
        </p:spPr>
      </p:pic>
      <p:pic>
        <p:nvPicPr>
          <p:cNvPr id="37" name="Picture Placeholder 31" descr="Open Book">
            <a:extLst>
              <a:ext uri="{FF2B5EF4-FFF2-40B4-BE49-F238E27FC236}">
                <a16:creationId xmlns:a16="http://schemas.microsoft.com/office/drawing/2014/main" id="{DA1E0CE3-5AA0-47A1-8E98-291CBE0C404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5936163" y="4899613"/>
            <a:ext cx="442593" cy="442593"/>
          </a:xfrm>
          <a:prstGeom prst="rect">
            <a:avLst/>
          </a:prstGeom>
        </p:spPr>
      </p:pic>
      <p:sp>
        <p:nvSpPr>
          <p:cNvPr id="41" name="Text Placeholder 8">
            <a:extLst>
              <a:ext uri="{FF2B5EF4-FFF2-40B4-BE49-F238E27FC236}">
                <a16:creationId xmlns:a16="http://schemas.microsoft.com/office/drawing/2014/main" id="{AA75DA84-C94C-4B92-B050-E185B6428D0B}"/>
              </a:ext>
            </a:extLst>
          </p:cNvPr>
          <p:cNvSpPr txBox="1">
            <a:spLocks/>
          </p:cNvSpPr>
          <p:nvPr/>
        </p:nvSpPr>
        <p:spPr>
          <a:xfrm>
            <a:off x="6792913" y="4913281"/>
            <a:ext cx="3852000" cy="442593"/>
          </a:xfrm>
          <a:prstGeom prst="roundRect">
            <a:avLst/>
          </a:prstGeom>
          <a:solidFill>
            <a:schemeClr val="bg1">
              <a:lumMod val="95000"/>
            </a:schemeClr>
          </a:solidFill>
          <a:ln w="31750">
            <a:solidFill>
              <a:schemeClr val="accent6"/>
            </a:solidFill>
          </a:ln>
        </p:spPr>
        <p:txBody>
          <a:bodyPr vert="horz" lIns="91440" tIns="45720" rIns="91440" bIns="45720" rtlCol="0" anchor="ctr">
            <a:normAutofit fontScale="25000" lnSpcReduction="20000"/>
          </a:bodyPr>
          <a:lstStyle>
            <a:lvl1pPr marL="0" indent="0" algn="l" defTabSz="457200" rtl="0" eaLnBrk="1" latinLnBrk="0" hangingPunct="1">
              <a:spcBef>
                <a:spcPts val="1000"/>
              </a:spcBef>
              <a:spcAft>
                <a:spcPts val="0"/>
              </a:spcAft>
              <a:buClr>
                <a:schemeClr val="accent1"/>
              </a:buClr>
              <a:buSzPct val="80000"/>
              <a:buFont typeface="Wingdings 3" charset="2"/>
              <a:buNone/>
              <a:defRPr sz="2100" b="0" i="0" kern="120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endParaRPr lang="en-US" dirty="0"/>
          </a:p>
          <a:p>
            <a:r>
              <a:rPr lang="en-US" sz="5600" dirty="0"/>
              <a:t>REFERENCE</a:t>
            </a:r>
          </a:p>
          <a:p>
            <a:endParaRPr lang="en-US" dirty="0"/>
          </a:p>
        </p:txBody>
      </p:sp>
      <p:sp>
        <p:nvSpPr>
          <p:cNvPr id="42" name="Text Placeholder 2">
            <a:extLst>
              <a:ext uri="{FF2B5EF4-FFF2-40B4-BE49-F238E27FC236}">
                <a16:creationId xmlns:a16="http://schemas.microsoft.com/office/drawing/2014/main" id="{F26CD0C5-EFC9-40AC-83A1-D1D8C7F26639}"/>
              </a:ext>
            </a:extLst>
          </p:cNvPr>
          <p:cNvSpPr txBox="1">
            <a:spLocks/>
          </p:cNvSpPr>
          <p:nvPr/>
        </p:nvSpPr>
        <p:spPr>
          <a:xfrm>
            <a:off x="6792913" y="4189049"/>
            <a:ext cx="3852000" cy="569103"/>
          </a:xfrm>
          <a:prstGeom prst="roundRect">
            <a:avLst/>
          </a:prstGeom>
          <a:solidFill>
            <a:schemeClr val="bg1">
              <a:lumMod val="95000"/>
            </a:schemeClr>
          </a:solidFill>
          <a:ln w="31750">
            <a:solidFill>
              <a:schemeClr val="accent1"/>
            </a:solidFill>
          </a:ln>
        </p:spPr>
        <p:txBody>
          <a:bodyPr vert="horz" lIns="91440" tIns="45720" rIns="91440" bIns="45720" rtlCol="0" anchor="ctr">
            <a:normAutofit fontScale="47500" lnSpcReduction="20000"/>
          </a:bodyPr>
          <a:lstStyle>
            <a:lvl1pPr marL="0" indent="0" algn="l" defTabSz="457200" rtl="0" eaLnBrk="1" latinLnBrk="0" hangingPunct="1">
              <a:spcBef>
                <a:spcPts val="1000"/>
              </a:spcBef>
              <a:spcAft>
                <a:spcPts val="0"/>
              </a:spcAft>
              <a:buClr>
                <a:schemeClr val="accent1"/>
              </a:buClr>
              <a:buSzPct val="80000"/>
              <a:buFont typeface="Wingdings 3" charset="2"/>
              <a:buNone/>
              <a:defRPr sz="2100" b="0" i="0" kern="120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endParaRPr lang="en-US" dirty="0"/>
          </a:p>
          <a:p>
            <a:r>
              <a:rPr lang="en-US" sz="2900" dirty="0"/>
              <a:t>RESULT</a:t>
            </a:r>
          </a:p>
          <a:p>
            <a:endParaRPr lang="en-US" dirty="0"/>
          </a:p>
        </p:txBody>
      </p:sp>
    </p:spTree>
    <p:extLst>
      <p:ext uri="{BB962C8B-B14F-4D97-AF65-F5344CB8AC3E}">
        <p14:creationId xmlns:p14="http://schemas.microsoft.com/office/powerpoint/2010/main" val="944875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1154953" y="973668"/>
            <a:ext cx="9970247" cy="918632"/>
          </a:xfrm>
        </p:spPr>
        <p:txBody>
          <a:bodyPr/>
          <a:lstStyle/>
          <a:p>
            <a:pPr algn="ctr"/>
            <a:r>
              <a:rPr lang="en-US" dirty="0"/>
              <a:t>INTRODUCTION</a:t>
            </a:r>
          </a:p>
        </p:txBody>
      </p:sp>
      <p:sp>
        <p:nvSpPr>
          <p:cNvPr id="2" name="Text Placeholder 1">
            <a:extLst>
              <a:ext uri="{FF2B5EF4-FFF2-40B4-BE49-F238E27FC236}">
                <a16:creationId xmlns:a16="http://schemas.microsoft.com/office/drawing/2014/main" id="{F4480DAD-30FE-4C86-9C81-495661668944}"/>
              </a:ext>
            </a:extLst>
          </p:cNvPr>
          <p:cNvSpPr>
            <a:spLocks noGrp="1"/>
          </p:cNvSpPr>
          <p:nvPr>
            <p:ph type="body" sz="quarter" idx="13"/>
          </p:nvPr>
        </p:nvSpPr>
        <p:spPr>
          <a:xfrm>
            <a:off x="558800" y="2443163"/>
            <a:ext cx="11112500" cy="3441169"/>
          </a:xfrm>
        </p:spPr>
        <p:txBody>
          <a:bodyPr>
            <a:normAutofit fontScale="92500"/>
          </a:bodyPr>
          <a:lstStyle/>
          <a:p>
            <a:pPr marL="228600" marR="0" lvl="0" indent="-228600" algn="l" defTabSz="914400" rtl="0" eaLnBrk="1" fontAlgn="auto" latinLnBrk="0" hangingPunct="1">
              <a:lnSpc>
                <a:spcPct val="120000"/>
              </a:lnSpc>
              <a:spcBef>
                <a:spcPts val="1000"/>
              </a:spcBef>
              <a:spcAft>
                <a:spcPts val="0"/>
              </a:spcAft>
              <a:buClr>
                <a:srgbClr val="B71E42"/>
              </a:buClr>
              <a:buSzPct val="100000"/>
              <a:buFont typeface="Arial" panose="020B0604020202020204" pitchFamily="34" charset="0"/>
              <a:buChar char="•"/>
              <a:tabLst/>
              <a:defRPr/>
            </a:pPr>
            <a:r>
              <a:rPr kumimoji="0" lang="en-US" sz="2000" b="0" i="0" u="none" strike="noStrike" kern="1200" cap="none" spc="0" normalizeH="0" baseline="0" noProof="0" dirty="0">
                <a:ln>
                  <a:noFill/>
                </a:ln>
                <a:solidFill>
                  <a:srgbClr val="444444"/>
                </a:solidFill>
                <a:effectLst/>
                <a:uLnTx/>
                <a:uFillTx/>
                <a:latin typeface="Georgia"/>
              </a:rPr>
              <a:t>Speech Emotion Recognition, is the act of attempting to recognize human emotion and affective states from speech.</a:t>
            </a:r>
            <a:endParaRPr lang="en-US" sz="2000" b="0" i="0" u="none" strike="noStrike" kern="1200" cap="none" spc="0" normalizeH="0" baseline="0" noProof="0" dirty="0">
              <a:ln>
                <a:noFill/>
              </a:ln>
              <a:solidFill>
                <a:srgbClr val="444444"/>
              </a:solidFill>
              <a:effectLst/>
              <a:uLnTx/>
              <a:uFillTx/>
              <a:latin typeface="Georgia"/>
            </a:endParaRPr>
          </a:p>
          <a:p>
            <a:pPr marL="228600" indent="-228600" algn="l" defTabSz="914400">
              <a:lnSpc>
                <a:spcPct val="120000"/>
              </a:lnSpc>
              <a:buClr>
                <a:srgbClr val="B71E42"/>
              </a:buClr>
              <a:buSzPct val="100000"/>
              <a:buFont typeface="Arial" panose="020B0604020202020204" pitchFamily="34" charset="0"/>
              <a:buChar char="•"/>
              <a:defRPr/>
            </a:pPr>
            <a:r>
              <a:rPr kumimoji="0" lang="en-US" sz="2000" b="0" i="0" u="none" strike="noStrike" kern="1200" cap="none" spc="0" normalizeH="0" baseline="0" noProof="0" dirty="0">
                <a:ln>
                  <a:noFill/>
                </a:ln>
                <a:solidFill>
                  <a:srgbClr val="444444"/>
                </a:solidFill>
                <a:effectLst/>
                <a:uLnTx/>
                <a:uFillTx/>
                <a:latin typeface="Georgia"/>
              </a:rPr>
              <a:t>We define a SER system as a collection of methodologies that process and classify speech signals to detect emotions embedded in them.</a:t>
            </a:r>
            <a:r>
              <a:rPr lang="en-US" sz="2000" dirty="0">
                <a:solidFill>
                  <a:srgbClr val="444444"/>
                </a:solidFill>
                <a:latin typeface="Georgia"/>
                <a:cs typeface="Times New Roman"/>
              </a:rPr>
              <a:t> </a:t>
            </a:r>
            <a:r>
              <a:rPr kumimoji="0" lang="en-US" sz="2000" b="0" i="0" u="none" strike="noStrike" kern="1200" cap="none" spc="0" normalizeH="0" baseline="0" noProof="0" dirty="0">
                <a:ln>
                  <a:noFill/>
                </a:ln>
                <a:effectLst/>
                <a:uLnTx/>
                <a:uFillTx/>
                <a:latin typeface="Georgia"/>
                <a:cs typeface="Times New Roman"/>
              </a:rPr>
              <a:t>This model can perform two operations.</a:t>
            </a:r>
            <a:r>
              <a:rPr lang="en-US" sz="2000" dirty="0">
                <a:latin typeface="Georgia"/>
                <a:cs typeface="Times New Roman"/>
              </a:rPr>
              <a:t> </a:t>
            </a:r>
            <a:endParaRPr lang="en-US" sz="2000" b="0" i="0" u="none" strike="noStrike" kern="1200" cap="none" spc="0" normalizeH="0" baseline="0" noProof="0" dirty="0">
              <a:ln>
                <a:noFill/>
              </a:ln>
              <a:effectLst/>
              <a:uLnTx/>
              <a:uFillTx/>
              <a:latin typeface="Georgia" panose="02040502050405020303" pitchFamily="18" charset="0"/>
              <a:cs typeface="Times New Roman" pitchFamily="18" charset="0"/>
            </a:endParaRPr>
          </a:p>
          <a:p>
            <a:pPr marL="228600" marR="0" lvl="0" indent="-228600" algn="l" defTabSz="914400" rtl="0" eaLnBrk="1" fontAlgn="base" latinLnBrk="0" hangingPunct="1">
              <a:lnSpc>
                <a:spcPct val="120000"/>
              </a:lnSpc>
              <a:spcBef>
                <a:spcPts val="1000"/>
              </a:spcBef>
              <a:spcAft>
                <a:spcPts val="0"/>
              </a:spcAft>
              <a:buClr>
                <a:srgbClr val="B71E42"/>
              </a:buClr>
              <a:buSzPct val="100000"/>
              <a:buFont typeface="Arial" panose="020B0604020202020204" pitchFamily="34" charset="0"/>
              <a:buChar char="•"/>
              <a:tabLst/>
              <a:defRPr/>
            </a:pPr>
            <a:r>
              <a:rPr kumimoji="0" lang="en-US" sz="2000" b="0" i="0" u="none" strike="noStrike" kern="1200" cap="none" spc="0" normalizeH="0" baseline="0" noProof="0" dirty="0">
                <a:ln>
                  <a:noFill/>
                </a:ln>
                <a:effectLst/>
                <a:uLnTx/>
                <a:uFillTx/>
                <a:latin typeface="Georgia"/>
                <a:cs typeface="Times New Roman"/>
              </a:rPr>
              <a:t>Such a system can find use in a wide variety of application areas like interactive voice base-assistant or caller-agent conversation analysis.</a:t>
            </a:r>
            <a:endParaRPr lang="en-US" sz="2000" b="0" i="0" u="none" strike="noStrike" kern="1200" cap="none" spc="0" normalizeH="0" baseline="0" noProof="0" dirty="0">
              <a:ln>
                <a:noFill/>
              </a:ln>
              <a:effectLst/>
              <a:uLnTx/>
              <a:uFillTx/>
              <a:latin typeface="Georgia"/>
              <a:cs typeface="Times New Roman"/>
            </a:endParaRPr>
          </a:p>
          <a:p>
            <a:pPr marL="228600" marR="0" lvl="0" indent="-228600" algn="l" defTabSz="914400" rtl="0" eaLnBrk="1" fontAlgn="base" latinLnBrk="0" hangingPunct="1">
              <a:lnSpc>
                <a:spcPct val="120000"/>
              </a:lnSpc>
              <a:spcBef>
                <a:spcPts val="1000"/>
              </a:spcBef>
              <a:spcAft>
                <a:spcPts val="0"/>
              </a:spcAft>
              <a:buClr>
                <a:srgbClr val="B71E42"/>
              </a:buClr>
              <a:buSzPct val="100000"/>
              <a:buFont typeface="Arial" panose="020B0604020202020204" pitchFamily="34" charset="0"/>
              <a:buChar char="•"/>
              <a:tabLst/>
              <a:defRPr/>
            </a:pPr>
            <a:r>
              <a:rPr kumimoji="0" lang="en-US" sz="2000" b="0" i="0" u="none" strike="noStrike" kern="1200" cap="none" spc="0" normalizeH="0" baseline="0" noProof="0" dirty="0">
                <a:ln>
                  <a:noFill/>
                </a:ln>
                <a:effectLst/>
                <a:uLnTx/>
                <a:uFillTx/>
                <a:latin typeface="Georgia"/>
                <a:cs typeface="Times New Roman"/>
              </a:rPr>
              <a:t>The significant parts of SER are the signal processing unit in which relevant features are extracted from speech signal and classified in order to bring out the emotion to the particular class</a:t>
            </a:r>
            <a:endParaRPr lang="en-US" sz="2000" b="0" i="0" u="none" strike="noStrike" kern="1200" cap="none" spc="0" normalizeH="0" baseline="0" noProof="0" dirty="0">
              <a:ln>
                <a:noFill/>
              </a:ln>
              <a:effectLst/>
              <a:uLnTx/>
              <a:uFillTx/>
              <a:latin typeface="Georgia"/>
              <a:cs typeface="Times New Roman"/>
            </a:endParaRPr>
          </a:p>
          <a:p>
            <a:pPr algn="l"/>
            <a:endParaRPr lang="en-US" sz="1800" kern="0" dirty="0">
              <a:solidFill>
                <a:schemeClr val="tx1"/>
              </a:solidFill>
            </a:endParaRPr>
          </a:p>
        </p:txBody>
      </p:sp>
    </p:spTree>
    <p:extLst>
      <p:ext uri="{BB962C8B-B14F-4D97-AF65-F5344CB8AC3E}">
        <p14:creationId xmlns:p14="http://schemas.microsoft.com/office/powerpoint/2010/main" val="2394598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0BF8D-7CC7-4FFC-9635-B69D09AC7C9E}"/>
              </a:ext>
            </a:extLst>
          </p:cNvPr>
          <p:cNvSpPr>
            <a:spLocks noGrp="1"/>
          </p:cNvSpPr>
          <p:nvPr>
            <p:ph type="title"/>
          </p:nvPr>
        </p:nvSpPr>
        <p:spPr/>
        <p:txBody>
          <a:bodyPr/>
          <a:lstStyle/>
          <a:p>
            <a:r>
              <a:rPr lang="en-US" dirty="0"/>
              <a:t>REQUIREMENTS</a:t>
            </a:r>
            <a:endParaRPr lang="en-IN" dirty="0"/>
          </a:p>
        </p:txBody>
      </p:sp>
      <p:sp>
        <p:nvSpPr>
          <p:cNvPr id="3" name="Slide Number Placeholder 2">
            <a:extLst>
              <a:ext uri="{FF2B5EF4-FFF2-40B4-BE49-F238E27FC236}">
                <a16:creationId xmlns:a16="http://schemas.microsoft.com/office/drawing/2014/main" id="{87EF018B-CB50-4765-A0E4-84181CE90BC4}"/>
              </a:ext>
            </a:extLst>
          </p:cNvPr>
          <p:cNvSpPr>
            <a:spLocks noGrp="1"/>
          </p:cNvSpPr>
          <p:nvPr>
            <p:ph type="sldNum" sz="quarter" idx="12"/>
          </p:nvPr>
        </p:nvSpPr>
        <p:spPr/>
        <p:txBody>
          <a:bodyPr/>
          <a:lstStyle/>
          <a:p>
            <a:fld id="{9FF96B15-8338-45D5-A943-561235072D66}" type="slidenum">
              <a:rPr lang="en-US" noProof="0" smtClean="0"/>
              <a:t>4</a:t>
            </a:fld>
            <a:endParaRPr lang="en-US" noProof="0" dirty="0"/>
          </a:p>
        </p:txBody>
      </p:sp>
      <p:sp>
        <p:nvSpPr>
          <p:cNvPr id="4" name="Text Placeholder 3">
            <a:extLst>
              <a:ext uri="{FF2B5EF4-FFF2-40B4-BE49-F238E27FC236}">
                <a16:creationId xmlns:a16="http://schemas.microsoft.com/office/drawing/2014/main" id="{6D924EB2-4DF0-4209-AEA5-28F5BBB02BF8}"/>
              </a:ext>
            </a:extLst>
          </p:cNvPr>
          <p:cNvSpPr>
            <a:spLocks noGrp="1"/>
          </p:cNvSpPr>
          <p:nvPr>
            <p:ph type="body" sz="quarter" idx="13"/>
          </p:nvPr>
        </p:nvSpPr>
        <p:spPr>
          <a:xfrm>
            <a:off x="1154953" y="2406650"/>
            <a:ext cx="10465547" cy="3477682"/>
          </a:xfrm>
        </p:spPr>
        <p:txBody>
          <a:bodyPr>
            <a:normAutofit/>
          </a:bodyPr>
          <a:lstStyle/>
          <a:p>
            <a:pPr marL="228600" marR="0" lvl="0" indent="-228600" algn="l" defTabSz="914400" rtl="0" eaLnBrk="1" fontAlgn="base" latinLnBrk="0" hangingPunct="1">
              <a:lnSpc>
                <a:spcPct val="120000"/>
              </a:lnSpc>
              <a:spcBef>
                <a:spcPts val="1000"/>
              </a:spcBef>
              <a:spcAft>
                <a:spcPts val="0"/>
              </a:spcAft>
              <a:buClr>
                <a:srgbClr val="B71E42"/>
              </a:buClr>
              <a:buSzPct val="100000"/>
              <a:buFont typeface="Arial" panose="020B0604020202020204" pitchFamily="34" charset="0"/>
              <a:buChar char="•"/>
              <a:tabLst/>
              <a:defRPr/>
            </a:pPr>
            <a:r>
              <a:rPr kumimoji="0" lang="en-US" sz="20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Prerequesties</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000" b="0" i="0" u="none" strike="noStrike" kern="1200" cap="none" spc="0" normalizeH="0" baseline="0" noProof="0" dirty="0" err="1">
                <a:ln>
                  <a:noFill/>
                </a:ln>
                <a:solidFill>
                  <a:srgbClr val="444444"/>
                </a:solidFill>
                <a:effectLst/>
                <a:uLnTx/>
                <a:uFillTx/>
                <a:latin typeface="Georgia" panose="02040502050405020303" pitchFamily="18" charset="0"/>
                <a:ea typeface="+mn-ea"/>
                <a:cs typeface="+mn-cs"/>
              </a:rPr>
              <a:t>librosa</a:t>
            </a:r>
            <a:r>
              <a:rPr kumimoji="0" lang="en-US" sz="2000" b="0" i="0" u="none" strike="noStrike" kern="1200" cap="none" spc="0" normalizeH="0" baseline="0" noProof="0" dirty="0">
                <a:ln>
                  <a:noFill/>
                </a:ln>
                <a:solidFill>
                  <a:srgbClr val="444444"/>
                </a:solidFill>
                <a:effectLst/>
                <a:uLnTx/>
                <a:uFillTx/>
                <a:latin typeface="Georgia" panose="02040502050405020303" pitchFamily="18" charset="0"/>
                <a:ea typeface="+mn-ea"/>
                <a:cs typeface="+mn-cs"/>
              </a:rPr>
              <a:t>, </a:t>
            </a:r>
            <a:r>
              <a:rPr kumimoji="0" lang="en-US" sz="2000" b="0" i="0" u="none" strike="noStrike" kern="1200" cap="none" spc="0" normalizeH="0" baseline="0" noProof="0" dirty="0" err="1">
                <a:ln>
                  <a:noFill/>
                </a:ln>
                <a:solidFill>
                  <a:srgbClr val="444444"/>
                </a:solidFill>
                <a:effectLst/>
                <a:uLnTx/>
                <a:uFillTx/>
                <a:latin typeface="Georgia" panose="02040502050405020303" pitchFamily="18" charset="0"/>
                <a:ea typeface="+mn-ea"/>
                <a:cs typeface="+mn-cs"/>
              </a:rPr>
              <a:t>numpy</a:t>
            </a:r>
            <a:r>
              <a:rPr kumimoji="0" lang="en-US" sz="2000" b="0" i="0" u="none" strike="noStrike" kern="1200" cap="none" spc="0" normalizeH="0" baseline="0" noProof="0" dirty="0">
                <a:ln>
                  <a:noFill/>
                </a:ln>
                <a:solidFill>
                  <a:srgbClr val="444444"/>
                </a:solidFill>
                <a:effectLst/>
                <a:uLnTx/>
                <a:uFillTx/>
                <a:latin typeface="Georgia" panose="02040502050405020303" pitchFamily="18" charset="0"/>
                <a:ea typeface="+mn-ea"/>
                <a:cs typeface="+mn-cs"/>
              </a:rPr>
              <a:t>, pandas, </a:t>
            </a:r>
            <a:r>
              <a:rPr kumimoji="0" lang="en-US" sz="2000" b="0" i="0" u="none" strike="noStrike" kern="1200" cap="none" spc="0" normalizeH="0" baseline="0" noProof="0" dirty="0" err="1">
                <a:ln>
                  <a:noFill/>
                </a:ln>
                <a:solidFill>
                  <a:srgbClr val="444444"/>
                </a:solidFill>
                <a:effectLst/>
                <a:uLnTx/>
                <a:uFillTx/>
                <a:latin typeface="Georgia" panose="02040502050405020303" pitchFamily="18" charset="0"/>
                <a:ea typeface="+mn-ea"/>
                <a:cs typeface="+mn-cs"/>
              </a:rPr>
              <a:t>soundfile</a:t>
            </a:r>
            <a:r>
              <a:rPr kumimoji="0" lang="en-US" sz="2000" b="0" i="0" u="none" strike="noStrike" kern="1200" cap="none" spc="0" normalizeH="0" baseline="0" noProof="0" dirty="0">
                <a:ln>
                  <a:noFill/>
                </a:ln>
                <a:solidFill>
                  <a:srgbClr val="444444"/>
                </a:solidFill>
                <a:effectLst/>
                <a:uLnTx/>
                <a:uFillTx/>
                <a:latin typeface="Georgia" panose="02040502050405020303" pitchFamily="18" charset="0"/>
                <a:ea typeface="+mn-ea"/>
                <a:cs typeface="+mn-cs"/>
              </a:rPr>
              <a:t>, wave, </a:t>
            </a:r>
            <a:r>
              <a:rPr kumimoji="0" lang="en-US" sz="2000" b="0" i="0" u="none" strike="noStrike" kern="1200" cap="none" spc="0" normalizeH="0" baseline="0" noProof="0" dirty="0" err="1">
                <a:ln>
                  <a:noFill/>
                </a:ln>
                <a:solidFill>
                  <a:srgbClr val="444444"/>
                </a:solidFill>
                <a:effectLst/>
                <a:uLnTx/>
                <a:uFillTx/>
                <a:latin typeface="Georgia" panose="02040502050405020303" pitchFamily="18" charset="0"/>
                <a:ea typeface="+mn-ea"/>
                <a:cs typeface="+mn-cs"/>
              </a:rPr>
              <a:t>tqdm</a:t>
            </a:r>
            <a:r>
              <a:rPr kumimoji="0" lang="en-US" sz="2000" b="0" i="0" u="none" strike="noStrike" kern="1200" cap="none" spc="0" normalizeH="0" baseline="0" noProof="0" dirty="0">
                <a:ln>
                  <a:noFill/>
                </a:ln>
                <a:solidFill>
                  <a:srgbClr val="444444"/>
                </a:solidFill>
                <a:effectLst/>
                <a:uLnTx/>
                <a:uFillTx/>
                <a:latin typeface="Georgia" panose="02040502050405020303" pitchFamily="18" charset="0"/>
                <a:ea typeface="+mn-ea"/>
                <a:cs typeface="+mn-cs"/>
              </a:rPr>
              <a:t>, </a:t>
            </a:r>
            <a:r>
              <a:rPr kumimoji="0" lang="en-US" sz="2000" b="0" i="0" u="none" strike="noStrike" kern="1200" cap="none" spc="0" normalizeH="0" baseline="0" noProof="0" dirty="0" err="1">
                <a:ln>
                  <a:noFill/>
                </a:ln>
                <a:solidFill>
                  <a:srgbClr val="444444"/>
                </a:solidFill>
                <a:effectLst/>
                <a:uLnTx/>
                <a:uFillTx/>
                <a:latin typeface="Georgia" panose="02040502050405020303" pitchFamily="18" charset="0"/>
                <a:ea typeface="+mn-ea"/>
                <a:cs typeface="+mn-cs"/>
              </a:rPr>
              <a:t>pyaudio</a:t>
            </a:r>
            <a:endParaRPr kumimoji="0" lang="en-US" sz="2000" b="0" i="0" u="none" strike="noStrike" kern="1200" cap="none" spc="0" normalizeH="0" baseline="0" noProof="0" dirty="0">
              <a:ln>
                <a:noFill/>
              </a:ln>
              <a:solidFill>
                <a:srgbClr val="444444"/>
              </a:solidFill>
              <a:effectLst/>
              <a:uLnTx/>
              <a:uFillTx/>
              <a:latin typeface="Times New Roman" panose="02020603050405020304" pitchFamily="18" charset="0"/>
              <a:ea typeface="+mn-ea"/>
              <a:cs typeface="Times New Roman" panose="02020603050405020304" pitchFamily="18" charset="0"/>
            </a:endParaRPr>
          </a:p>
          <a:p>
            <a:pPr marL="228600" marR="0" lvl="0" indent="-228600" algn="l" defTabSz="914400" rtl="0" eaLnBrk="1" fontAlgn="base" latinLnBrk="0" hangingPunct="1">
              <a:lnSpc>
                <a:spcPct val="120000"/>
              </a:lnSpc>
              <a:spcBef>
                <a:spcPts val="1000"/>
              </a:spcBef>
              <a:spcAft>
                <a:spcPts val="0"/>
              </a:spcAft>
              <a:buClr>
                <a:srgbClr val="B71E42"/>
              </a:buClr>
              <a:buSzPct val="100000"/>
              <a:buFont typeface="Arial" panose="020B0604020202020204" pitchFamily="34" charset="0"/>
              <a:buChar char="•"/>
              <a:tabLst/>
              <a:defRPr/>
            </a:pPr>
            <a:r>
              <a:rPr kumimoji="0" lang="en-US" sz="2000" b="0" i="0" u="none" strike="noStrike" kern="1200" cap="none" spc="0" normalizeH="0" baseline="0" noProof="0" dirty="0">
                <a:ln>
                  <a:noFill/>
                </a:ln>
                <a:effectLst/>
                <a:uLnTx/>
                <a:uFillTx/>
                <a:latin typeface="Times New Roman"/>
                <a:cs typeface="Times New Roman"/>
              </a:rPr>
              <a:t>Dataset:</a:t>
            </a:r>
            <a:r>
              <a:rPr kumimoji="0" lang="en-US" sz="2000" b="0" i="0" u="none" strike="noStrike" kern="1200" cap="none" spc="0" normalizeH="0" baseline="0" noProof="0" dirty="0">
                <a:ln>
                  <a:noFill/>
                </a:ln>
                <a:effectLst/>
                <a:uLnTx/>
                <a:uFillTx/>
                <a:latin typeface="Georgia"/>
                <a:cs typeface="Times New Roman"/>
              </a:rPr>
              <a:t> </a:t>
            </a:r>
            <a:r>
              <a:rPr kumimoji="0" lang="en-US" sz="2000" b="1" i="0" u="none" strike="noStrike" kern="1200" cap="none" spc="0" normalizeH="0" baseline="0" noProof="0" dirty="0">
                <a:ln>
                  <a:noFill/>
                </a:ln>
                <a:solidFill>
                  <a:srgbClr val="444444"/>
                </a:solidFill>
                <a:effectLst/>
                <a:uLnTx/>
                <a:uFillTx/>
                <a:latin typeface="Georgia"/>
                <a:cs typeface="Times New Roman"/>
              </a:rPr>
              <a:t>RAVDESS, TESS, EMO-DB</a:t>
            </a:r>
            <a:endParaRPr kumimoji="0" lang="en-US" sz="2000" b="0" i="0" u="none" strike="noStrike" kern="1200" cap="none" spc="0" normalizeH="0" baseline="0" noProof="0" dirty="0">
              <a:ln>
                <a:noFill/>
              </a:ln>
              <a:solidFill>
                <a:srgbClr val="444444"/>
              </a:solidFill>
              <a:effectLst/>
              <a:uLnTx/>
              <a:uFillTx/>
              <a:latin typeface="Georgia"/>
              <a:cs typeface="Times New Roman"/>
            </a:endParaRPr>
          </a:p>
          <a:p>
            <a:pPr marL="449580" marR="0" lvl="1" indent="-342900" algn="l" defTabSz="889409" rtl="0" eaLnBrk="1" fontAlgn="auto" latinLnBrk="0" hangingPunct="1">
              <a:lnSpc>
                <a:spcPct val="120000"/>
              </a:lnSpc>
              <a:spcBef>
                <a:spcPts val="1946"/>
              </a:spcBef>
              <a:spcAft>
                <a:spcPts val="0"/>
              </a:spcAft>
              <a:buClr>
                <a:srgbClr val="B71E42"/>
              </a:buClr>
              <a:buSzPct val="100000"/>
              <a:buFont typeface="Arial" panose="020B0604020202020204" pitchFamily="34" charset="0"/>
              <a:buChar char="•"/>
              <a:tabLst/>
              <a:defRPr/>
            </a:pPr>
            <a:endParaRPr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algn="l"/>
            <a:endParaRPr lang="en-IN" sz="1600" dirty="0"/>
          </a:p>
        </p:txBody>
      </p:sp>
    </p:spTree>
    <p:extLst>
      <p:ext uri="{BB962C8B-B14F-4D97-AF65-F5344CB8AC3E}">
        <p14:creationId xmlns:p14="http://schemas.microsoft.com/office/powerpoint/2010/main" val="700225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06B85-094C-48BC-AAEB-8474993AFF43}"/>
              </a:ext>
            </a:extLst>
          </p:cNvPr>
          <p:cNvSpPr>
            <a:spLocks noGrp="1"/>
          </p:cNvSpPr>
          <p:nvPr>
            <p:ph type="title"/>
          </p:nvPr>
        </p:nvSpPr>
        <p:spPr/>
        <p:txBody>
          <a:bodyPr/>
          <a:lstStyle/>
          <a:p>
            <a:r>
              <a:rPr lang="en-US" dirty="0"/>
              <a:t>ARCHITECTURE</a:t>
            </a:r>
            <a:endParaRPr lang="en-IN" dirty="0"/>
          </a:p>
        </p:txBody>
      </p:sp>
      <p:sp>
        <p:nvSpPr>
          <p:cNvPr id="3" name="Slide Number Placeholder 2">
            <a:extLst>
              <a:ext uri="{FF2B5EF4-FFF2-40B4-BE49-F238E27FC236}">
                <a16:creationId xmlns:a16="http://schemas.microsoft.com/office/drawing/2014/main" id="{C405B678-C6F2-4718-920F-2399DF67AE30}"/>
              </a:ext>
            </a:extLst>
          </p:cNvPr>
          <p:cNvSpPr>
            <a:spLocks noGrp="1"/>
          </p:cNvSpPr>
          <p:nvPr>
            <p:ph type="sldNum" sz="quarter" idx="12"/>
          </p:nvPr>
        </p:nvSpPr>
        <p:spPr/>
        <p:txBody>
          <a:bodyPr/>
          <a:lstStyle/>
          <a:p>
            <a:fld id="{9FF96B15-8338-45D5-A943-561235072D66}" type="slidenum">
              <a:rPr lang="en-US" noProof="0" smtClean="0"/>
              <a:t>5</a:t>
            </a:fld>
            <a:endParaRPr lang="en-US" noProof="0" dirty="0"/>
          </a:p>
        </p:txBody>
      </p:sp>
      <p:sp>
        <p:nvSpPr>
          <p:cNvPr id="8" name="Content Placeholder 7">
            <a:extLst>
              <a:ext uri="{FF2B5EF4-FFF2-40B4-BE49-F238E27FC236}">
                <a16:creationId xmlns:a16="http://schemas.microsoft.com/office/drawing/2014/main" id="{4655B12C-D66E-4D23-A010-4C9DB3C93741}"/>
              </a:ext>
            </a:extLst>
          </p:cNvPr>
          <p:cNvSpPr>
            <a:spLocks noGrp="1"/>
          </p:cNvSpPr>
          <p:nvPr>
            <p:ph sz="half" idx="2"/>
          </p:nvPr>
        </p:nvSpPr>
        <p:spPr>
          <a:xfrm>
            <a:off x="6157914" y="2603500"/>
            <a:ext cx="4875958" cy="3416300"/>
          </a:xfrm>
        </p:spPr>
        <p:txBody>
          <a:bodyPr/>
          <a:lstStyle/>
          <a:p>
            <a:endParaRPr lang="en-IN" dirty="0"/>
          </a:p>
        </p:txBody>
      </p:sp>
      <p:pic>
        <p:nvPicPr>
          <p:cNvPr id="9" name="Content Placeholder 8">
            <a:extLst>
              <a:ext uri="{FF2B5EF4-FFF2-40B4-BE49-F238E27FC236}">
                <a16:creationId xmlns:a16="http://schemas.microsoft.com/office/drawing/2014/main" id="{506E2106-79E8-446E-88B5-B7BAE5E599A8}"/>
              </a:ext>
            </a:extLst>
          </p:cNvPr>
          <p:cNvPicPr>
            <a:picLocks noGrp="1" noChangeAspect="1"/>
          </p:cNvPicPr>
          <p:nvPr>
            <p:ph sz="half" idx="1"/>
          </p:nvPr>
        </p:nvPicPr>
        <p:blipFill>
          <a:blip r:embed="rId2"/>
          <a:stretch>
            <a:fillRect/>
          </a:stretch>
        </p:blipFill>
        <p:spPr>
          <a:xfrm>
            <a:off x="1455736" y="2411882"/>
            <a:ext cx="9578135" cy="4150389"/>
          </a:xfrm>
        </p:spPr>
      </p:pic>
    </p:spTree>
    <p:extLst>
      <p:ext uri="{BB962C8B-B14F-4D97-AF65-F5344CB8AC3E}">
        <p14:creationId xmlns:p14="http://schemas.microsoft.com/office/powerpoint/2010/main" val="79802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2B92B-8EAF-46CD-B702-F432C6036ED5}"/>
              </a:ext>
            </a:extLst>
          </p:cNvPr>
          <p:cNvSpPr>
            <a:spLocks noGrp="1"/>
          </p:cNvSpPr>
          <p:nvPr>
            <p:ph type="title"/>
          </p:nvPr>
        </p:nvSpPr>
        <p:spPr/>
        <p:txBody>
          <a:bodyPr/>
          <a:lstStyle/>
          <a:p>
            <a:pPr algn="ctr"/>
            <a:r>
              <a:rPr lang="en-US" dirty="0"/>
              <a:t>F</a:t>
            </a:r>
            <a:r>
              <a:rPr lang="en-IN" dirty="0"/>
              <a:t>EATURE EXTRACTION</a:t>
            </a:r>
          </a:p>
        </p:txBody>
      </p:sp>
      <p:sp>
        <p:nvSpPr>
          <p:cNvPr id="3" name="Slide Number Placeholder 2">
            <a:extLst>
              <a:ext uri="{FF2B5EF4-FFF2-40B4-BE49-F238E27FC236}">
                <a16:creationId xmlns:a16="http://schemas.microsoft.com/office/drawing/2014/main" id="{3385FFA3-AD2A-4447-BCC3-AB2691F3EB5B}"/>
              </a:ext>
            </a:extLst>
          </p:cNvPr>
          <p:cNvSpPr>
            <a:spLocks noGrp="1"/>
          </p:cNvSpPr>
          <p:nvPr>
            <p:ph type="sldNum" sz="quarter" idx="12"/>
          </p:nvPr>
        </p:nvSpPr>
        <p:spPr/>
        <p:txBody>
          <a:bodyPr/>
          <a:lstStyle/>
          <a:p>
            <a:fld id="{9FF96B15-8338-45D5-A943-561235072D66}" type="slidenum">
              <a:rPr lang="en-US" noProof="0" smtClean="0"/>
              <a:t>6</a:t>
            </a:fld>
            <a:endParaRPr lang="en-US" noProof="0" dirty="0"/>
          </a:p>
        </p:txBody>
      </p:sp>
      <p:sp>
        <p:nvSpPr>
          <p:cNvPr id="4" name="Text Placeholder 3">
            <a:extLst>
              <a:ext uri="{FF2B5EF4-FFF2-40B4-BE49-F238E27FC236}">
                <a16:creationId xmlns:a16="http://schemas.microsoft.com/office/drawing/2014/main" id="{7587D541-0709-4AF2-9D48-D38308AE5EEA}"/>
              </a:ext>
            </a:extLst>
          </p:cNvPr>
          <p:cNvSpPr>
            <a:spLocks noGrp="1"/>
          </p:cNvSpPr>
          <p:nvPr>
            <p:ph type="body" sz="quarter" idx="13"/>
          </p:nvPr>
        </p:nvSpPr>
        <p:spPr>
          <a:xfrm>
            <a:off x="1028096" y="2870436"/>
            <a:ext cx="9272897" cy="3708160"/>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71E42"/>
              </a:buClr>
              <a:buSzPct val="100000"/>
              <a:buFont typeface="Arial" panose="020B0604020202020204" pitchFamily="34" charset="0"/>
              <a:buChar char="•"/>
              <a:tabLst/>
              <a:defRPr/>
            </a:pPr>
            <a:r>
              <a:rPr kumimoji="0" lang="en-IN" sz="2000" b="0" i="0" u="none" strike="noStrike" kern="1200" cap="none" spc="0" normalizeH="0" baseline="0" noProof="0" dirty="0">
                <a:ln>
                  <a:noFill/>
                </a:ln>
                <a:solidFill>
                  <a:srgbClr val="000000"/>
                </a:solidFill>
                <a:effectLst/>
                <a:uLnTx/>
                <a:uFillTx/>
                <a:latin typeface="Georgia" panose="02040502050405020303" pitchFamily="18" charset="0"/>
                <a:ea typeface="Times New Roman" panose="02020603050405020304" pitchFamily="18" charset="0"/>
                <a:cs typeface="+mn-cs"/>
              </a:rPr>
              <a:t>Feature extraction is the main part of SER.</a:t>
            </a:r>
          </a:p>
          <a:p>
            <a:pPr marL="342900" marR="0" lvl="0" indent="-342900" algn="l" defTabSz="914400" rtl="0" eaLnBrk="1" fontAlgn="base" latinLnBrk="0" hangingPunct="1">
              <a:lnSpc>
                <a:spcPct val="120000"/>
              </a:lnSpc>
              <a:spcBef>
                <a:spcPts val="1000"/>
              </a:spcBef>
              <a:spcAft>
                <a:spcPts val="0"/>
              </a:spcAft>
              <a:buClr>
                <a:srgbClr val="B71E42"/>
              </a:buClr>
              <a:buSzPct val="100000"/>
              <a:buFont typeface="Wingdings" panose="05000000000000000000" pitchFamily="2" charset="2"/>
              <a:buChar char="§"/>
              <a:tabLst/>
              <a:defRPr/>
            </a:pPr>
            <a:r>
              <a:rPr kumimoji="0" lang="en-US" sz="2000" b="0" i="0" u="none" strike="noStrike" kern="1200" cap="none" spc="0" normalizeH="0" baseline="0" noProof="0" dirty="0">
                <a:ln>
                  <a:noFill/>
                </a:ln>
                <a:solidFill>
                  <a:srgbClr val="444444"/>
                </a:solidFill>
                <a:effectLst/>
                <a:uLnTx/>
                <a:uFillTx/>
                <a:latin typeface="Georgia" panose="02040502050405020303" pitchFamily="18" charset="0"/>
                <a:ea typeface="+mn-ea"/>
                <a:cs typeface="+mn-cs"/>
              </a:rPr>
              <a:t>It is accomplished by changing the speech wave form to a form of parametric representation at a relatively lesser data rate.</a:t>
            </a:r>
          </a:p>
          <a:p>
            <a:pPr marL="228600" marR="0" lvl="0" indent="-228600" algn="l" defTabSz="914400" rtl="0" eaLnBrk="1" fontAlgn="base" latinLnBrk="0" hangingPunct="1">
              <a:lnSpc>
                <a:spcPct val="120000"/>
              </a:lnSpc>
              <a:spcBef>
                <a:spcPts val="1000"/>
              </a:spcBef>
              <a:spcAft>
                <a:spcPts val="0"/>
              </a:spcAft>
              <a:buClr>
                <a:srgbClr val="B71E42"/>
              </a:buClr>
              <a:buSzPct val="100000"/>
              <a:buFont typeface="Arial" panose="020B0604020202020204" pitchFamily="34" charset="0"/>
              <a:buChar char="•"/>
              <a:tabLst/>
              <a:defRPr/>
            </a:pPr>
            <a:r>
              <a:rPr lang="en-US" sz="2000">
                <a:solidFill>
                  <a:srgbClr val="444444"/>
                </a:solidFill>
                <a:latin typeface="Georgia" panose="02040502050405020303" pitchFamily="18" charset="0"/>
              </a:rPr>
              <a:t> </a:t>
            </a:r>
            <a:r>
              <a:rPr lang="en-US" sz="2000" dirty="0">
                <a:solidFill>
                  <a:srgbClr val="444444"/>
                </a:solidFill>
                <a:latin typeface="Georgia" panose="02040502050405020303" pitchFamily="18" charset="0"/>
              </a:rPr>
              <a:t>W</a:t>
            </a:r>
            <a:r>
              <a:rPr lang="en-US" sz="2000">
                <a:solidFill>
                  <a:srgbClr val="444444"/>
                </a:solidFill>
                <a:latin typeface="Georgia" panose="02040502050405020303" pitchFamily="18" charset="0"/>
              </a:rPr>
              <a:t>e </a:t>
            </a:r>
            <a:r>
              <a:rPr lang="en-US" sz="2000" dirty="0">
                <a:solidFill>
                  <a:srgbClr val="444444"/>
                </a:solidFill>
                <a:latin typeface="Georgia" panose="02040502050405020303" pitchFamily="18" charset="0"/>
              </a:rPr>
              <a:t>have used the most used features that are available in </a:t>
            </a:r>
            <a:r>
              <a:rPr lang="en-US" sz="2000" dirty="0" err="1">
                <a:solidFill>
                  <a:srgbClr val="444444"/>
                </a:solidFill>
                <a:latin typeface="Georgia" panose="02040502050405020303" pitchFamily="18" charset="0"/>
              </a:rPr>
              <a:t>librosa</a:t>
            </a:r>
            <a:r>
              <a:rPr lang="en-US" sz="2000" dirty="0">
                <a:solidFill>
                  <a:srgbClr val="444444"/>
                </a:solidFill>
                <a:latin typeface="Georgia" panose="02040502050405020303" pitchFamily="18" charset="0"/>
              </a:rPr>
              <a:t> library including:</a:t>
            </a:r>
          </a:p>
          <a:p>
            <a:pPr marL="800100" lvl="1" indent="-342900" defTabSz="914400" fontAlgn="base">
              <a:lnSpc>
                <a:spcPct val="120000"/>
              </a:lnSpc>
              <a:buClr>
                <a:srgbClr val="B71E42"/>
              </a:buClr>
              <a:buSzPct val="100000"/>
              <a:buFont typeface="Wingdings" panose="05000000000000000000" pitchFamily="2" charset="2"/>
              <a:buChar char="Ø"/>
              <a:defRPr/>
            </a:pPr>
            <a:r>
              <a:rPr kumimoji="0" lang="en-US" sz="2000" b="0" i="0" u="none" strike="noStrike" kern="1200" cap="none" spc="0" normalizeH="0" baseline="0" noProof="0" dirty="0">
                <a:ln>
                  <a:noFill/>
                </a:ln>
                <a:solidFill>
                  <a:srgbClr val="444444"/>
                </a:solidFill>
                <a:effectLst/>
                <a:uLnTx/>
                <a:uFillTx/>
                <a:latin typeface="Georgia" panose="02040502050405020303" pitchFamily="18" charset="0"/>
                <a:ea typeface="+mn-ea"/>
                <a:cs typeface="+mn-cs"/>
              </a:rPr>
              <a:t>MFCC                                                                 </a:t>
            </a:r>
          </a:p>
          <a:p>
            <a:pPr marL="800100" lvl="1" indent="-342900" defTabSz="914400" fontAlgn="base">
              <a:lnSpc>
                <a:spcPct val="120000"/>
              </a:lnSpc>
              <a:buClr>
                <a:srgbClr val="B71E42"/>
              </a:buClr>
              <a:buSzPct val="100000"/>
              <a:buFont typeface="Wingdings" panose="05000000000000000000" pitchFamily="2" charset="2"/>
              <a:buChar char="Ø"/>
              <a:defRPr/>
            </a:pPr>
            <a:r>
              <a:rPr lang="en-US" sz="2000" dirty="0">
                <a:solidFill>
                  <a:srgbClr val="444444"/>
                </a:solidFill>
                <a:latin typeface="Georgia" panose="02040502050405020303" pitchFamily="18" charset="0"/>
              </a:rPr>
              <a:t>Chromogram</a:t>
            </a:r>
          </a:p>
          <a:p>
            <a:pPr marL="800100" lvl="1" indent="-342900" defTabSz="914400" fontAlgn="base">
              <a:lnSpc>
                <a:spcPct val="120000"/>
              </a:lnSpc>
              <a:buClr>
                <a:srgbClr val="B71E42"/>
              </a:buClr>
              <a:buSzPct val="100000"/>
              <a:buFont typeface="Wingdings" panose="05000000000000000000" pitchFamily="2" charset="2"/>
              <a:buChar char="Ø"/>
              <a:defRPr/>
            </a:pPr>
            <a:r>
              <a:rPr kumimoji="0" lang="en-US" sz="2000" b="0" i="0" u="none" strike="noStrike" kern="1200" cap="none" spc="0" normalizeH="0" baseline="0" noProof="0" dirty="0">
                <a:ln>
                  <a:noFill/>
                </a:ln>
                <a:solidFill>
                  <a:srgbClr val="444444"/>
                </a:solidFill>
                <a:effectLst/>
                <a:uLnTx/>
                <a:uFillTx/>
                <a:latin typeface="Georgia" panose="02040502050405020303" pitchFamily="18" charset="0"/>
                <a:ea typeface="+mn-ea"/>
                <a:cs typeface="+mn-cs"/>
              </a:rPr>
              <a:t>MEL Spectrogram Frequency(  MEL)                </a:t>
            </a:r>
          </a:p>
          <a:p>
            <a:pPr algn="l"/>
            <a:endParaRPr lang="en-IN" dirty="0"/>
          </a:p>
        </p:txBody>
      </p:sp>
    </p:spTree>
    <p:extLst>
      <p:ext uri="{BB962C8B-B14F-4D97-AF65-F5344CB8AC3E}">
        <p14:creationId xmlns:p14="http://schemas.microsoft.com/office/powerpoint/2010/main" val="2107720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608EB-F723-48D5-8AC4-989BFA5221C1}"/>
              </a:ext>
            </a:extLst>
          </p:cNvPr>
          <p:cNvSpPr>
            <a:spLocks noGrp="1"/>
          </p:cNvSpPr>
          <p:nvPr>
            <p:ph type="title"/>
          </p:nvPr>
        </p:nvSpPr>
        <p:spPr/>
        <p:txBody>
          <a:bodyPr/>
          <a:lstStyle/>
          <a:p>
            <a:r>
              <a:rPr lang="en-US" dirty="0"/>
              <a:t>MODELS USED</a:t>
            </a:r>
            <a:endParaRPr lang="en-IN" dirty="0"/>
          </a:p>
        </p:txBody>
      </p:sp>
      <p:sp>
        <p:nvSpPr>
          <p:cNvPr id="3" name="Slide Number Placeholder 2">
            <a:extLst>
              <a:ext uri="{FF2B5EF4-FFF2-40B4-BE49-F238E27FC236}">
                <a16:creationId xmlns:a16="http://schemas.microsoft.com/office/drawing/2014/main" id="{448B49F1-3197-4B51-B466-821C2E19F1A1}"/>
              </a:ext>
            </a:extLst>
          </p:cNvPr>
          <p:cNvSpPr>
            <a:spLocks noGrp="1"/>
          </p:cNvSpPr>
          <p:nvPr>
            <p:ph type="sldNum" sz="quarter" idx="12"/>
          </p:nvPr>
        </p:nvSpPr>
        <p:spPr/>
        <p:txBody>
          <a:bodyPr/>
          <a:lstStyle/>
          <a:p>
            <a:fld id="{9FF96B15-8338-45D5-A943-561235072D66}" type="slidenum">
              <a:rPr lang="en-US" noProof="0" smtClean="0"/>
              <a:t>7</a:t>
            </a:fld>
            <a:endParaRPr lang="en-US" noProof="0" dirty="0"/>
          </a:p>
        </p:txBody>
      </p:sp>
      <p:sp>
        <p:nvSpPr>
          <p:cNvPr id="4" name="Text Placeholder 3">
            <a:extLst>
              <a:ext uri="{FF2B5EF4-FFF2-40B4-BE49-F238E27FC236}">
                <a16:creationId xmlns:a16="http://schemas.microsoft.com/office/drawing/2014/main" id="{EFAD66A7-2418-4E84-AC3D-0BEA3FB1ED66}"/>
              </a:ext>
            </a:extLst>
          </p:cNvPr>
          <p:cNvSpPr>
            <a:spLocks noGrp="1"/>
          </p:cNvSpPr>
          <p:nvPr>
            <p:ph type="body" sz="quarter" idx="13"/>
          </p:nvPr>
        </p:nvSpPr>
        <p:spPr>
          <a:xfrm>
            <a:off x="1154953" y="2406650"/>
            <a:ext cx="9272897" cy="3477682"/>
          </a:xfrm>
        </p:spPr>
        <p:txBody>
          <a:bodyPr>
            <a:normAutofit/>
          </a:bodyPr>
          <a:lstStyle/>
          <a:p>
            <a:pPr marL="457200" indent="-457200" algn="l">
              <a:buFont typeface="+mj-lt"/>
              <a:buAutoNum type="arabicPeriod"/>
            </a:pPr>
            <a:r>
              <a:rPr lang="en-US" sz="2000" dirty="0">
                <a:solidFill>
                  <a:schemeClr val="tx1"/>
                </a:solidFill>
                <a:latin typeface="Georgia"/>
              </a:rPr>
              <a:t>MLP Classifier</a:t>
            </a:r>
          </a:p>
          <a:p>
            <a:pPr marL="800100" lvl="1" indent="-342900">
              <a:buFont typeface="Wingdings" panose="05000000000000000000" pitchFamily="2" charset="2"/>
              <a:buChar char="§"/>
            </a:pPr>
            <a:r>
              <a:rPr lang="en-US" sz="2000" dirty="0">
                <a:solidFill>
                  <a:schemeClr val="tx1"/>
                </a:solidFill>
                <a:latin typeface="Georgia"/>
              </a:rPr>
              <a:t>  Multilayer perceptron(MLP) is a class of feedforward artificial neural network.</a:t>
            </a:r>
          </a:p>
          <a:p>
            <a:pPr marL="800100" lvl="1" indent="-342900">
              <a:buFont typeface="Wingdings" panose="05000000000000000000" pitchFamily="2" charset="2"/>
              <a:buChar char="§"/>
            </a:pPr>
            <a:r>
              <a:rPr lang="en-US" sz="2000" dirty="0">
                <a:solidFill>
                  <a:schemeClr val="tx1"/>
                </a:solidFill>
                <a:latin typeface="Georgia"/>
              </a:rPr>
              <a:t>MLP utilizes a supervised learning technique called </a:t>
            </a:r>
            <a:r>
              <a:rPr lang="en-US" sz="2000" dirty="0" err="1">
                <a:solidFill>
                  <a:schemeClr val="tx1"/>
                </a:solidFill>
                <a:latin typeface="Georgia"/>
              </a:rPr>
              <a:t>backpropogation</a:t>
            </a:r>
            <a:r>
              <a:rPr lang="en-US" sz="2000" dirty="0">
                <a:solidFill>
                  <a:schemeClr val="tx1"/>
                </a:solidFill>
                <a:latin typeface="Georgia"/>
              </a:rPr>
              <a:t> for training.</a:t>
            </a:r>
          </a:p>
          <a:p>
            <a:pPr marL="800100" lvl="1" indent="-342900">
              <a:buFont typeface="Wingdings" panose="05000000000000000000" pitchFamily="2" charset="2"/>
              <a:buChar char="§"/>
            </a:pPr>
            <a:r>
              <a:rPr lang="en-US" sz="2000" dirty="0">
                <a:solidFill>
                  <a:schemeClr val="tx1"/>
                </a:solidFill>
                <a:latin typeface="Georgia"/>
              </a:rPr>
              <a:t>Its multiple layers and non-linear activation distinguish MLP from a linear perceptron.</a:t>
            </a:r>
          </a:p>
          <a:p>
            <a:pPr lvl="1"/>
            <a:r>
              <a:rPr lang="en-US" sz="2000" dirty="0">
                <a:solidFill>
                  <a:schemeClr val="tx1"/>
                </a:solidFill>
                <a:latin typeface="Georgia"/>
              </a:rPr>
              <a:t>                </a:t>
            </a:r>
            <a:endParaRPr lang="en-IN" sz="2000">
              <a:solidFill>
                <a:schemeClr val="tx1"/>
              </a:solidFill>
              <a:latin typeface="Georgia"/>
            </a:endParaRPr>
          </a:p>
        </p:txBody>
      </p:sp>
    </p:spTree>
    <p:extLst>
      <p:ext uri="{BB962C8B-B14F-4D97-AF65-F5344CB8AC3E}">
        <p14:creationId xmlns:p14="http://schemas.microsoft.com/office/powerpoint/2010/main" val="3359620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FF4F5-4C13-4908-B663-FEF21702076F}"/>
              </a:ext>
            </a:extLst>
          </p:cNvPr>
          <p:cNvSpPr>
            <a:spLocks noGrp="1"/>
          </p:cNvSpPr>
          <p:nvPr>
            <p:ph type="title"/>
          </p:nvPr>
        </p:nvSpPr>
        <p:spPr/>
        <p:txBody>
          <a:bodyPr/>
          <a:lstStyle/>
          <a:p>
            <a:endParaRPr lang="en-IN" dirty="0"/>
          </a:p>
        </p:txBody>
      </p:sp>
      <p:pic>
        <p:nvPicPr>
          <p:cNvPr id="6" name="Content Placeholder 5">
            <a:extLst>
              <a:ext uri="{FF2B5EF4-FFF2-40B4-BE49-F238E27FC236}">
                <a16:creationId xmlns:a16="http://schemas.microsoft.com/office/drawing/2014/main" id="{ED9BB1A3-78DC-41BA-BB8E-A3EF145A6E14}"/>
              </a:ext>
            </a:extLst>
          </p:cNvPr>
          <p:cNvPicPr>
            <a:picLocks noGrp="1" noChangeAspect="1"/>
          </p:cNvPicPr>
          <p:nvPr>
            <p:ph idx="1"/>
          </p:nvPr>
        </p:nvPicPr>
        <p:blipFill>
          <a:blip r:embed="rId2"/>
          <a:stretch>
            <a:fillRect/>
          </a:stretch>
        </p:blipFill>
        <p:spPr>
          <a:xfrm>
            <a:off x="371475" y="2343151"/>
            <a:ext cx="10819264" cy="3743324"/>
          </a:xfrm>
        </p:spPr>
      </p:pic>
      <p:sp>
        <p:nvSpPr>
          <p:cNvPr id="3" name="Slide Number Placeholder 2">
            <a:extLst>
              <a:ext uri="{FF2B5EF4-FFF2-40B4-BE49-F238E27FC236}">
                <a16:creationId xmlns:a16="http://schemas.microsoft.com/office/drawing/2014/main" id="{57B0A3D7-9D03-4A9C-AC92-70E5640415DE}"/>
              </a:ext>
            </a:extLst>
          </p:cNvPr>
          <p:cNvSpPr>
            <a:spLocks noGrp="1"/>
          </p:cNvSpPr>
          <p:nvPr>
            <p:ph type="sldNum" sz="quarter" idx="12"/>
          </p:nvPr>
        </p:nvSpPr>
        <p:spPr/>
        <p:txBody>
          <a:bodyPr/>
          <a:lstStyle/>
          <a:p>
            <a:fld id="{9FF96B15-8338-45D5-A943-561235072D66}" type="slidenum">
              <a:rPr lang="en-US" noProof="0" smtClean="0"/>
              <a:t>8</a:t>
            </a:fld>
            <a:endParaRPr lang="en-US" noProof="0" dirty="0"/>
          </a:p>
        </p:txBody>
      </p:sp>
    </p:spTree>
    <p:extLst>
      <p:ext uri="{BB962C8B-B14F-4D97-AF65-F5344CB8AC3E}">
        <p14:creationId xmlns:p14="http://schemas.microsoft.com/office/powerpoint/2010/main" val="2738701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24C09-D52A-412C-B2A6-927AFE5937F6}"/>
              </a:ext>
            </a:extLst>
          </p:cNvPr>
          <p:cNvSpPr>
            <a:spLocks noGrp="1"/>
          </p:cNvSpPr>
          <p:nvPr>
            <p:ph type="title"/>
          </p:nvPr>
        </p:nvSpPr>
        <p:spPr/>
        <p:txBody>
          <a:bodyPr/>
          <a:lstStyle/>
          <a:p>
            <a:endParaRPr lang="en-IN"/>
          </a:p>
        </p:txBody>
      </p:sp>
      <p:sp>
        <p:nvSpPr>
          <p:cNvPr id="4" name="Slide Number Placeholder 3">
            <a:extLst>
              <a:ext uri="{FF2B5EF4-FFF2-40B4-BE49-F238E27FC236}">
                <a16:creationId xmlns:a16="http://schemas.microsoft.com/office/drawing/2014/main" id="{CF6E8DCA-0F92-4C0D-8B4F-460AE3DB493D}"/>
              </a:ext>
            </a:extLst>
          </p:cNvPr>
          <p:cNvSpPr>
            <a:spLocks noGrp="1"/>
          </p:cNvSpPr>
          <p:nvPr>
            <p:ph type="sldNum" sz="quarter" idx="12"/>
          </p:nvPr>
        </p:nvSpPr>
        <p:spPr/>
        <p:txBody>
          <a:bodyPr/>
          <a:lstStyle/>
          <a:p>
            <a:fld id="{9FF96B15-8338-45D5-A943-561235072D66}" type="slidenum">
              <a:rPr lang="en-US" noProof="0" smtClean="0"/>
              <a:t>9</a:t>
            </a:fld>
            <a:endParaRPr lang="en-US" noProof="0" dirty="0"/>
          </a:p>
        </p:txBody>
      </p:sp>
      <p:pic>
        <p:nvPicPr>
          <p:cNvPr id="10" name="Content Placeholder 9">
            <a:extLst>
              <a:ext uri="{FF2B5EF4-FFF2-40B4-BE49-F238E27FC236}">
                <a16:creationId xmlns:a16="http://schemas.microsoft.com/office/drawing/2014/main" id="{64B30208-16CF-4866-B32E-AAAD45B92862}"/>
              </a:ext>
            </a:extLst>
          </p:cNvPr>
          <p:cNvPicPr>
            <a:picLocks noGrp="1" noChangeAspect="1"/>
          </p:cNvPicPr>
          <p:nvPr>
            <p:ph idx="1"/>
          </p:nvPr>
        </p:nvPicPr>
        <p:blipFill>
          <a:blip r:embed="rId2"/>
          <a:stretch>
            <a:fillRect/>
          </a:stretch>
        </p:blipFill>
        <p:spPr>
          <a:xfrm>
            <a:off x="628649" y="2500312"/>
            <a:ext cx="10215563" cy="3843337"/>
          </a:xfrm>
        </p:spPr>
      </p:pic>
    </p:spTree>
    <p:extLst>
      <p:ext uri="{BB962C8B-B14F-4D97-AF65-F5344CB8AC3E}">
        <p14:creationId xmlns:p14="http://schemas.microsoft.com/office/powerpoint/2010/main" val="42700904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TF66741836_Beginning of the year procedures_AAS_v5" id="{51CF042C-A21F-4772-ACB5-34142877F475}" vid="{78ABB5F0-5DDF-4844-A82C-FEADF47C5B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70D0EAE-52CD-493E-A174-3A7CD0E9C7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CB9AE35-8A31-4380-94A6-86E5DFCDD123}">
  <ds:schemaRefs>
    <ds:schemaRef ds:uri="http://schemas.microsoft.com/sharepoint/v3/contenttype/forms"/>
  </ds:schemaRefs>
</ds:datastoreItem>
</file>

<file path=customXml/itemProps3.xml><?xml version="1.0" encoding="utf-8"?>
<ds:datastoreItem xmlns:ds="http://schemas.openxmlformats.org/officeDocument/2006/customXml" ds:itemID="{F983CA34-C6E2-49BA-ACFF-78ADEC0C28FA}">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tf66741836_win32</Template>
  <TotalTime>4309</TotalTime>
  <Words>589</Words>
  <Application>Microsoft Office PowerPoint</Application>
  <PresentationFormat>Widescreen</PresentationFormat>
  <Paragraphs>85</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Century Gothic</vt:lpstr>
      <vt:lpstr>Georgia</vt:lpstr>
      <vt:lpstr>Gill Sans MT</vt:lpstr>
      <vt:lpstr>Times New Roman</vt:lpstr>
      <vt:lpstr>Wingdings</vt:lpstr>
      <vt:lpstr>Wingdings 3</vt:lpstr>
      <vt:lpstr>Ion Boardroom</vt:lpstr>
      <vt:lpstr>SPEECH EMOTION RECOGNITION USING MLP </vt:lpstr>
      <vt:lpstr>  OVERVIEW</vt:lpstr>
      <vt:lpstr>INTRODUCTION</vt:lpstr>
      <vt:lpstr>REQUIREMENTS</vt:lpstr>
      <vt:lpstr>ARCHITECTURE</vt:lpstr>
      <vt:lpstr>FEATURE EXTRACTION</vt:lpstr>
      <vt:lpstr>MODELS USED</vt:lpstr>
      <vt:lpstr>PowerPoint Presentation</vt:lpstr>
      <vt:lpstr>PowerPoint Presentation</vt:lpstr>
      <vt:lpstr>CONTINUE…</vt:lpstr>
      <vt:lpstr>CONTINUE….</vt:lpstr>
      <vt:lpstr>CONTINUES…</vt:lpstr>
      <vt:lpstr>CONTINUES…</vt:lpstr>
      <vt:lpstr>CONTINUES….</vt:lpstr>
      <vt:lpstr>COMPARISON CHART</vt:lpstr>
      <vt:lpstr>RESULT</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CAPTIONING USING CNN-LSTM</dc:title>
  <dc:creator>jincyjoy81189@outlook.com</dc:creator>
  <cp:lastModifiedBy>jincyjoy81189@outlook.com</cp:lastModifiedBy>
  <cp:revision>81</cp:revision>
  <dcterms:created xsi:type="dcterms:W3CDTF">2021-01-21T14:31:47Z</dcterms:created>
  <dcterms:modified xsi:type="dcterms:W3CDTF">2021-01-28T05:21:56Z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