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6841B-28EA-4469-98CA-F3A1902D8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FC4D79-DE85-4748-A563-72DBB55C3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0224A-BD5F-4E47-9AFC-DFE48AA4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50F3-75D3-4593-8489-5B6CC0FF333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05B42-7F2A-4D49-9B5E-EDA4AF60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2710B-E8D8-4001-98A4-DF1BEC5A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4B0C-2C57-49F8-93BB-A9700FF66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6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1A6E8-F2B7-4B25-88E9-BAA1CB4D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45C5FE-61C3-47AB-86BF-B9CB58689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098FC-599E-4421-9B1A-190353D2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50F3-75D3-4593-8489-5B6CC0FF333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46F3E-6A75-4EA2-8FEB-11C0B831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D033E-ADD4-430A-BADE-02DEE36A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4B0C-2C57-49F8-93BB-A9700FF66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6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0580A9-5923-4E33-A9F0-BC789B8F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92D92-CD95-48DF-906F-4C8E2A5AC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7D316-F5DC-4437-A50E-3A566FCE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50F3-75D3-4593-8489-5B6CC0FF333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ECEAA-B93C-4C41-AB80-74450C9E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0AF8C-A011-444B-89C2-C1AB8928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4B0C-2C57-49F8-93BB-A9700FF66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6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97BA4-B953-40AB-BC35-025ABEFB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63759-9B1E-40B5-974F-C4D8AA22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5DFD2-708F-4742-9420-EAEB4C4F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50F3-75D3-4593-8489-5B6CC0FF333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190D6-076E-4E20-8BA2-FD6F4D86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83F64-5DB9-4652-8A24-E4B90695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4B0C-2C57-49F8-93BB-A9700FF66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574D3-C870-4B98-9936-412A09B3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F0E52-1085-4C54-8A61-E77E043B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27523-F33A-404D-B1AB-B9A9865E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50F3-75D3-4593-8489-5B6CC0FF333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08D35-4935-45BE-BEBE-4E4145F2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CCF7A-690C-4A0A-987C-7E253B6D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4B0C-2C57-49F8-93BB-A9700FF66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CDCDD-B24F-4911-A43B-FDAFA543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A8BF3-FAD8-4BE3-9476-E0AFE086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A326B-C4CA-47BD-A7DD-D55B1D711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89113-614B-46BC-A00D-179F4442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50F3-75D3-4593-8489-5B6CC0FF333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D7B6A-D0C9-4039-A598-A8C5851D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B1C16-5971-42EF-8D2D-1BB50ACA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4B0C-2C57-49F8-93BB-A9700FF66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6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DDFFE-91D6-41CD-8AC2-E439C22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2CC9F-E339-432F-95A9-E2008987E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85B651-2535-4A9B-BDF2-7241E997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D06609-F01A-438A-BB42-144E3E1A1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1FA335-0E88-453A-BD8B-B5B02DECC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DC2286-7A7A-4A2F-8621-DA9253CA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50F3-75D3-4593-8489-5B6CC0FF333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CFD1A9-2B16-46DA-9084-8C20ED5E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823F53-D0FA-4D3C-BC9E-B0AB20CA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4B0C-2C57-49F8-93BB-A9700FF66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6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52288-4157-4E53-A718-F2B39FAB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91DD1-ECB6-4EEA-9009-51E4C609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50F3-75D3-4593-8489-5B6CC0FF333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3F700-410D-4E34-9DC0-9280A9CC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B7CC23-F95C-4EFF-85A8-6DBC21E1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4B0C-2C57-49F8-93BB-A9700FF66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4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379CDA-4726-44BA-BB02-8606AB5A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50F3-75D3-4593-8489-5B6CC0FF333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003049-DC03-43A1-B1DA-38701E46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057657-8EA6-4D4F-B5BC-14B1B81E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4B0C-2C57-49F8-93BB-A9700FF66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2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AFA4C-4501-4EDC-83E0-9A6062CD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F6B01-874F-41BC-A934-D26E7C13C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3B278-3E84-4F50-A3EC-D30905BDD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80AAA-E94D-4B5F-8EEF-73B52D3E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50F3-75D3-4593-8489-5B6CC0FF333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4C2A2-188C-4CDE-8922-FB298421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62F4CE-F08E-420D-B48D-4821B33F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4B0C-2C57-49F8-93BB-A9700FF66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B4DD1-61E1-4B7F-A79A-DD05913C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1C1EF-7B11-47A8-A6F9-7941F30B1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4B6513-167C-4600-B581-2AA588918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B38EA-9FD6-4F47-B9FF-4AEF4E10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50F3-75D3-4593-8489-5B6CC0FF333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0AE08-262B-4111-B8D7-0E1F22A5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77E79-DB1E-4943-AC68-F1D3EE9E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4B0C-2C57-49F8-93BB-A9700FF66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6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41D1E5-9644-4CC4-AAED-6D09E8E5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5A482-C84B-48A2-9122-800745F7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18A16-C648-41DA-AE77-5C8506CFB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50F3-75D3-4593-8489-5B6CC0FF333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0DF2-C7B5-4D15-983B-9597E4870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9F54F-7D47-46EC-BCF3-C9FE3FBAB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4B0C-2C57-49F8-93BB-A9700FF66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1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04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02F98-490B-43BD-97F2-A69AD9CD7BEE}"/>
              </a:ext>
            </a:extLst>
          </p:cNvPr>
          <p:cNvSpPr txBox="1"/>
          <p:nvPr/>
        </p:nvSpPr>
        <p:spPr>
          <a:xfrm>
            <a:off x="1048578" y="616226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倍增</a:t>
            </a:r>
            <a:endParaRPr lang="en-US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6DD8F-5C7B-4B76-AEDA-AE3B68B9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776619"/>
            <a:ext cx="11106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3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02F98-490B-43BD-97F2-A69AD9CD7BEE}"/>
              </a:ext>
            </a:extLst>
          </p:cNvPr>
          <p:cNvSpPr txBox="1"/>
          <p:nvPr/>
        </p:nvSpPr>
        <p:spPr>
          <a:xfrm>
            <a:off x="1048578" y="616226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基数排序</a:t>
            </a:r>
            <a:endParaRPr lang="en-US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5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02F98-490B-43BD-97F2-A69AD9CD7BEE}"/>
              </a:ext>
            </a:extLst>
          </p:cNvPr>
          <p:cNvSpPr txBox="1"/>
          <p:nvPr/>
        </p:nvSpPr>
        <p:spPr>
          <a:xfrm>
            <a:off x="1048578" y="616226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FM</a:t>
            </a:r>
            <a:r>
              <a:rPr lang="zh-CN" altLang="en-US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索引</a:t>
            </a:r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endParaRPr lang="en-US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D4E9FE-65FA-4269-9BEC-41574E9D3D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0444" y="2186609"/>
            <a:ext cx="8075543" cy="35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02F98-490B-43BD-97F2-A69AD9CD7BEE}"/>
              </a:ext>
            </a:extLst>
          </p:cNvPr>
          <p:cNvSpPr txBox="1"/>
          <p:nvPr/>
        </p:nvSpPr>
        <p:spPr>
          <a:xfrm>
            <a:off x="1048578" y="616226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辅助数据结构</a:t>
            </a:r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稀疏表</a:t>
            </a:r>
            <a:endParaRPr lang="en-US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9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2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02F98-490B-43BD-97F2-A69AD9CD7BEE}"/>
              </a:ext>
            </a:extLst>
          </p:cNvPr>
          <p:cNvSpPr txBox="1"/>
          <p:nvPr/>
        </p:nvSpPr>
        <p:spPr>
          <a:xfrm>
            <a:off x="1048578" y="616226"/>
            <a:ext cx="310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B2694A-C84A-4005-9AD1-06BA148E7582}"/>
              </a:ext>
            </a:extLst>
          </p:cNvPr>
          <p:cNvSpPr txBox="1"/>
          <p:nvPr/>
        </p:nvSpPr>
        <p:spPr>
          <a:xfrm>
            <a:off x="1669774" y="2087217"/>
            <a:ext cx="88309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基因：</a:t>
            </a:r>
            <a:r>
              <a:rPr lang="en-US" altLang="zh-CN" sz="2800" dirty="0"/>
              <a:t>{A,T,C,G}</a:t>
            </a:r>
            <a:r>
              <a:rPr lang="zh-CN" altLang="en-US" sz="2800" dirty="0"/>
              <a:t>组成的字符串</a:t>
            </a:r>
            <a:endParaRPr lang="en-US" altLang="zh-CN" sz="2800" dirty="0"/>
          </a:p>
          <a:p>
            <a:r>
              <a:rPr lang="zh-CN" altLang="en-US" sz="2800" dirty="0"/>
              <a:t>人类基因组大小约</a:t>
            </a:r>
            <a:r>
              <a:rPr lang="en-US" altLang="zh-CN" sz="2800" dirty="0"/>
              <a:t>3G</a:t>
            </a:r>
          </a:p>
          <a:p>
            <a:endParaRPr lang="en-US" altLang="zh-CN" sz="2800" dirty="0"/>
          </a:p>
          <a:p>
            <a:r>
              <a:rPr lang="zh-CN" altLang="en-US" sz="2800" dirty="0"/>
              <a:t>基因测序：得到若干基因的子序列</a:t>
            </a:r>
            <a:endParaRPr lang="en-US" altLang="zh-CN" sz="2800" dirty="0"/>
          </a:p>
          <a:p>
            <a:r>
              <a:rPr lang="zh-CN" altLang="en-US" sz="2800" dirty="0"/>
              <a:t>二代测序数</a:t>
            </a:r>
            <a:r>
              <a:rPr lang="en-US" altLang="zh-CN" sz="2800" dirty="0"/>
              <a:t>100-200</a:t>
            </a:r>
            <a:r>
              <a:rPr lang="zh-CN" altLang="en-US" sz="2800" dirty="0"/>
              <a:t>碱基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比对，快速将测序数据比对到其在基因上的位置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7725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02F98-490B-43BD-97F2-A69AD9CD7BEE}"/>
              </a:ext>
            </a:extLst>
          </p:cNvPr>
          <p:cNvSpPr txBox="1"/>
          <p:nvPr/>
        </p:nvSpPr>
        <p:spPr>
          <a:xfrm>
            <a:off x="1048578" y="616226"/>
            <a:ext cx="310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FM</a:t>
            </a:r>
            <a:r>
              <a:rPr lang="zh-CN" altLang="en-US" sz="3600" b="1" dirty="0"/>
              <a:t>索引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B2694A-C84A-4005-9AD1-06BA148E7582}"/>
              </a:ext>
            </a:extLst>
          </p:cNvPr>
          <p:cNvSpPr txBox="1"/>
          <p:nvPr/>
        </p:nvSpPr>
        <p:spPr>
          <a:xfrm>
            <a:off x="1669774" y="2087217"/>
            <a:ext cx="7215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无损数据压缩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节约存储空间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较快时间查找</a:t>
            </a:r>
            <a:r>
              <a:rPr lang="en-US" altLang="zh-CN" sz="2800" dirty="0"/>
              <a:t> </a:t>
            </a:r>
            <a:r>
              <a:rPr lang="zh-CN" altLang="en-US" sz="2800" dirty="0"/>
              <a:t>字符串出现的次数和位置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862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02F98-490B-43BD-97F2-A69AD9CD7BEE}"/>
              </a:ext>
            </a:extLst>
          </p:cNvPr>
          <p:cNvSpPr txBox="1"/>
          <p:nvPr/>
        </p:nvSpPr>
        <p:spPr>
          <a:xfrm>
            <a:off x="1048578" y="616226"/>
            <a:ext cx="310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FM</a:t>
            </a:r>
            <a:r>
              <a:rPr lang="zh-CN" altLang="en-US" sz="3600" b="1" dirty="0"/>
              <a:t>索引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B2694A-C84A-4005-9AD1-06BA148E7582}"/>
              </a:ext>
            </a:extLst>
          </p:cNvPr>
          <p:cNvSpPr txBox="1"/>
          <p:nvPr/>
        </p:nvSpPr>
        <p:spPr>
          <a:xfrm>
            <a:off x="1669774" y="2087217"/>
            <a:ext cx="72158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Burrows-Wheeler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/>
          </a:p>
          <a:p>
            <a:r>
              <a:rPr lang="zh-CN" altLang="en-US" sz="2800" dirty="0"/>
              <a:t>辅助数据结构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6064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02F98-490B-43BD-97F2-A69AD9CD7BEE}"/>
              </a:ext>
            </a:extLst>
          </p:cNvPr>
          <p:cNvSpPr txBox="1"/>
          <p:nvPr/>
        </p:nvSpPr>
        <p:spPr>
          <a:xfrm>
            <a:off x="1048578" y="616226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Burrows-Wheeler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B2C5B5-7787-4FFD-A1AF-070C7E8E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44279"/>
            <a:ext cx="110109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02F98-490B-43BD-97F2-A69AD9CD7BEE}"/>
              </a:ext>
            </a:extLst>
          </p:cNvPr>
          <p:cNvSpPr txBox="1"/>
          <p:nvPr/>
        </p:nvSpPr>
        <p:spPr>
          <a:xfrm>
            <a:off x="1048578" y="616226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Burrows-Wheeler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F1714E-4F57-4FED-9604-EA5395AF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31" y="1373321"/>
            <a:ext cx="6999218" cy="51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1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02F98-490B-43BD-97F2-A69AD9CD7BEE}"/>
              </a:ext>
            </a:extLst>
          </p:cNvPr>
          <p:cNvSpPr txBox="1"/>
          <p:nvPr/>
        </p:nvSpPr>
        <p:spPr>
          <a:xfrm>
            <a:off x="1048578" y="616226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Burrows-Wheeler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793821-A36E-4BA9-8609-98DF233E64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5796" y="1565412"/>
            <a:ext cx="4949686" cy="467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02F98-490B-43BD-97F2-A69AD9CD7BEE}"/>
              </a:ext>
            </a:extLst>
          </p:cNvPr>
          <p:cNvSpPr txBox="1"/>
          <p:nvPr/>
        </p:nvSpPr>
        <p:spPr>
          <a:xfrm>
            <a:off x="1048578" y="616226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Burrows-Wheeler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619324-A943-4DA2-9E46-90EEC604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9761"/>
            <a:ext cx="103632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9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02F98-490B-43BD-97F2-A69AD9CD7BEE}"/>
              </a:ext>
            </a:extLst>
          </p:cNvPr>
          <p:cNvSpPr txBox="1"/>
          <p:nvPr/>
        </p:nvSpPr>
        <p:spPr>
          <a:xfrm>
            <a:off x="1048578" y="616226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后缀数组</a:t>
            </a:r>
            <a:endParaRPr lang="en-US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EC90C1-C52D-4947-B9B1-6A139B0F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28" y="1732515"/>
            <a:ext cx="87915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96</Words>
  <Application>Microsoft Office PowerPoint</Application>
  <PresentationFormat>宽屏</PresentationFormat>
  <Paragraphs>27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 JC</dc:creator>
  <cp:lastModifiedBy>M JC</cp:lastModifiedBy>
  <cp:revision>8</cp:revision>
  <dcterms:created xsi:type="dcterms:W3CDTF">2020-12-14T11:49:38Z</dcterms:created>
  <dcterms:modified xsi:type="dcterms:W3CDTF">2020-12-23T07:10:43Z</dcterms:modified>
</cp:coreProperties>
</file>