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261" r:id="rId86"/>
    <p:sldId id="327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258" autoAdjust="0"/>
  </p:normalViewPr>
  <p:slideViewPr>
    <p:cSldViewPr snapToGrid="0">
      <p:cViewPr varScale="1">
        <p:scale>
          <a:sx n="63" d="100"/>
          <a:sy n="63" d="100"/>
        </p:scale>
        <p:origin x="1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a36108c434bc3c1" providerId="LiveId" clId="{29788833-78D4-4E82-8C49-89EDA8F1FC85}"/>
    <pc:docChg chg="undo redo custSel addSld delSld modSld sldOrd modMainMaster">
      <pc:chgData name="" userId="6a36108c434bc3c1" providerId="LiveId" clId="{29788833-78D4-4E82-8C49-89EDA8F1FC85}" dt="2020-12-27T18:45:44.039" v="10452" actId="20577"/>
      <pc:docMkLst>
        <pc:docMk/>
      </pc:docMkLst>
      <pc:sldChg chg="modSp add">
        <pc:chgData name="" userId="6a36108c434bc3c1" providerId="LiveId" clId="{29788833-78D4-4E82-8C49-89EDA8F1FC85}" dt="2020-12-27T13:19:23.910" v="5368" actId="404"/>
        <pc:sldMkLst>
          <pc:docMk/>
          <pc:sldMk cId="2642441222" sldId="256"/>
        </pc:sldMkLst>
        <pc:spChg chg="mod">
          <ac:chgData name="" userId="6a36108c434bc3c1" providerId="LiveId" clId="{29788833-78D4-4E82-8C49-89EDA8F1FC85}" dt="2020-12-27T13:19:23.910" v="5368" actId="404"/>
          <ac:spMkLst>
            <pc:docMk/>
            <pc:sldMk cId="2642441222" sldId="256"/>
            <ac:spMk id="2" creationId="{2E7A5CB4-200C-4C20-AB5F-759A8B15E09C}"/>
          </ac:spMkLst>
        </pc:spChg>
        <pc:spChg chg="mod">
          <ac:chgData name="" userId="6a36108c434bc3c1" providerId="LiveId" clId="{29788833-78D4-4E82-8C49-89EDA8F1FC85}" dt="2020-12-27T13:19:17.220" v="5367" actId="404"/>
          <ac:spMkLst>
            <pc:docMk/>
            <pc:sldMk cId="2642441222" sldId="256"/>
            <ac:spMk id="3" creationId="{BE683556-99BF-4A9D-950D-11BA7306F58D}"/>
          </ac:spMkLst>
        </pc:spChg>
      </pc:sldChg>
      <pc:sldChg chg="addSp delSp modSp add">
        <pc:chgData name="" userId="6a36108c434bc3c1" providerId="LiveId" clId="{29788833-78D4-4E82-8C49-89EDA8F1FC85}" dt="2020-12-27T10:09:34.114" v="2456" actId="20577"/>
        <pc:sldMkLst>
          <pc:docMk/>
          <pc:sldMk cId="3022099293" sldId="257"/>
        </pc:sldMkLst>
        <pc:spChg chg="mod">
          <ac:chgData name="" userId="6a36108c434bc3c1" providerId="LiveId" clId="{29788833-78D4-4E82-8C49-89EDA8F1FC85}" dt="2020-12-27T08:25:41.948" v="959" actId="20577"/>
          <ac:spMkLst>
            <pc:docMk/>
            <pc:sldMk cId="3022099293" sldId="257"/>
            <ac:spMk id="2" creationId="{C3E83BFB-B8E7-42AE-8ABA-3140DCFA7941}"/>
          </ac:spMkLst>
        </pc:spChg>
        <pc:spChg chg="del mod">
          <ac:chgData name="" userId="6a36108c434bc3c1" providerId="LiveId" clId="{29788833-78D4-4E82-8C49-89EDA8F1FC85}" dt="2020-12-27T06:08:19.986" v="95" actId="478"/>
          <ac:spMkLst>
            <pc:docMk/>
            <pc:sldMk cId="3022099293" sldId="257"/>
            <ac:spMk id="3" creationId="{ABEB30DD-C65C-40EA-95E8-165AF3FC5657}"/>
          </ac:spMkLst>
        </pc:spChg>
        <pc:spChg chg="add del mod topLvl">
          <ac:chgData name="" userId="6a36108c434bc3c1" providerId="LiveId" clId="{29788833-78D4-4E82-8C49-89EDA8F1FC85}" dt="2020-12-27T07:37:32.911" v="751" actId="478"/>
          <ac:spMkLst>
            <pc:docMk/>
            <pc:sldMk cId="3022099293" sldId="257"/>
            <ac:spMk id="4" creationId="{B18F2E6D-0764-4EFB-98D5-93A8C18E7A47}"/>
          </ac:spMkLst>
        </pc:spChg>
        <pc:spChg chg="add del mod topLvl">
          <ac:chgData name="" userId="6a36108c434bc3c1" providerId="LiveId" clId="{29788833-78D4-4E82-8C49-89EDA8F1FC85}" dt="2020-12-27T07:36:54.774" v="743" actId="478"/>
          <ac:spMkLst>
            <pc:docMk/>
            <pc:sldMk cId="3022099293" sldId="257"/>
            <ac:spMk id="5" creationId="{A3768B4E-6583-45A6-A793-66D68BBA6102}"/>
          </ac:spMkLst>
        </pc:spChg>
        <pc:spChg chg="add mod topLvl">
          <ac:chgData name="" userId="6a36108c434bc3c1" providerId="LiveId" clId="{29788833-78D4-4E82-8C49-89EDA8F1FC85}" dt="2020-12-27T08:54:35.556" v="1793" actId="255"/>
          <ac:spMkLst>
            <pc:docMk/>
            <pc:sldMk cId="3022099293" sldId="257"/>
            <ac:spMk id="8" creationId="{F74DDC65-0C43-4845-A019-ADB8872ED3C2}"/>
          </ac:spMkLst>
        </pc:spChg>
        <pc:spChg chg="add mod topLvl">
          <ac:chgData name="" userId="6a36108c434bc3c1" providerId="LiveId" clId="{29788833-78D4-4E82-8C49-89EDA8F1FC85}" dt="2020-12-27T08:55:46.349" v="1798" actId="1076"/>
          <ac:spMkLst>
            <pc:docMk/>
            <pc:sldMk cId="3022099293" sldId="257"/>
            <ac:spMk id="9" creationId="{FEEEAB6A-F178-45B8-93F0-0EBD0D931E2F}"/>
          </ac:spMkLst>
        </pc:spChg>
        <pc:spChg chg="del mod topLvl">
          <ac:chgData name="" userId="6a36108c434bc3c1" providerId="LiveId" clId="{29788833-78D4-4E82-8C49-89EDA8F1FC85}" dt="2020-12-27T07:35:38.844" v="730" actId="478"/>
          <ac:spMkLst>
            <pc:docMk/>
            <pc:sldMk cId="3022099293" sldId="257"/>
            <ac:spMk id="13" creationId="{AF9A517D-5942-4057-8902-F87CB1A9A2C2}"/>
          </ac:spMkLst>
        </pc:spChg>
        <pc:spChg chg="mod topLvl">
          <ac:chgData name="" userId="6a36108c434bc3c1" providerId="LiveId" clId="{29788833-78D4-4E82-8C49-89EDA8F1FC85}" dt="2020-12-27T08:54:35.556" v="1793" actId="255"/>
          <ac:spMkLst>
            <pc:docMk/>
            <pc:sldMk cId="3022099293" sldId="257"/>
            <ac:spMk id="14" creationId="{BB1DAAF2-69C8-4727-B45C-1C653455EFBF}"/>
          </ac:spMkLst>
        </pc:spChg>
        <pc:spChg chg="add mod">
          <ac:chgData name="" userId="6a36108c434bc3c1" providerId="LiveId" clId="{29788833-78D4-4E82-8C49-89EDA8F1FC85}" dt="2020-12-27T10:09:34.114" v="2456" actId="20577"/>
          <ac:spMkLst>
            <pc:docMk/>
            <pc:sldMk cId="3022099293" sldId="257"/>
            <ac:spMk id="15" creationId="{CBE27F93-FC89-48FC-9D61-3136C9B70DD8}"/>
          </ac:spMkLst>
        </pc:spChg>
        <pc:spChg chg="add mod">
          <ac:chgData name="" userId="6a36108c434bc3c1" providerId="LiveId" clId="{29788833-78D4-4E82-8C49-89EDA8F1FC85}" dt="2020-12-27T08:55:46.349" v="1798" actId="1076"/>
          <ac:spMkLst>
            <pc:docMk/>
            <pc:sldMk cId="3022099293" sldId="257"/>
            <ac:spMk id="16" creationId="{6D4E9101-E3B9-4B42-B617-A6C0D97B1F72}"/>
          </ac:spMkLst>
        </pc:spChg>
        <pc:spChg chg="add mod">
          <ac:chgData name="" userId="6a36108c434bc3c1" providerId="LiveId" clId="{29788833-78D4-4E82-8C49-89EDA8F1FC85}" dt="2020-12-27T10:09:20.065" v="2448" actId="14100"/>
          <ac:spMkLst>
            <pc:docMk/>
            <pc:sldMk cId="3022099293" sldId="257"/>
            <ac:spMk id="17" creationId="{C4E48516-CB2B-4CB6-B4B9-5CFCF7183B2D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18" creationId="{3EDDC390-1C19-4D6A-8635-A2E70D400670}"/>
          </ac:spMkLst>
        </pc:spChg>
        <pc:spChg chg="add mod">
          <ac:chgData name="" userId="6a36108c434bc3c1" providerId="LiveId" clId="{29788833-78D4-4E82-8C49-89EDA8F1FC85}" dt="2020-12-27T09:03:39.829" v="2001" actId="14100"/>
          <ac:spMkLst>
            <pc:docMk/>
            <pc:sldMk cId="3022099293" sldId="257"/>
            <ac:spMk id="19" creationId="{C27B4080-86EC-4B1E-8AF6-F6676E63620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0" creationId="{5CF10553-5A31-4A49-98AD-489E3B06958C}"/>
          </ac:spMkLst>
        </pc:spChg>
        <pc:spChg chg="add mod">
          <ac:chgData name="" userId="6a36108c434bc3c1" providerId="LiveId" clId="{29788833-78D4-4E82-8C49-89EDA8F1FC85}" dt="2020-12-27T09:03:35.141" v="2000" actId="14100"/>
          <ac:spMkLst>
            <pc:docMk/>
            <pc:sldMk cId="3022099293" sldId="257"/>
            <ac:spMk id="21" creationId="{633CA99A-571E-48B3-8EB2-4FFD822C45F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2" creationId="{FDE257A7-3C2A-44A5-B94B-924841DC60DA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3" creationId="{DBDB28FE-5F72-498C-8126-DCBA85D9128E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4" creationId="{42131C00-1180-47C8-BCF7-AA1068D7EA77}"/>
          </ac:spMkLst>
        </pc:spChg>
        <pc:spChg chg="add mod">
          <ac:chgData name="" userId="6a36108c434bc3c1" providerId="LiveId" clId="{29788833-78D4-4E82-8C49-89EDA8F1FC85}" dt="2020-12-27T08:55:36.150" v="1797" actId="1076"/>
          <ac:spMkLst>
            <pc:docMk/>
            <pc:sldMk cId="3022099293" sldId="257"/>
            <ac:spMk id="25" creationId="{5DB4D23F-62D8-4F97-AE67-16246299D98E}"/>
          </ac:spMkLst>
        </pc:spChg>
        <pc:grpChg chg="add del mod">
          <ac:chgData name="" userId="6a36108c434bc3c1" providerId="LiveId" clId="{29788833-78D4-4E82-8C49-89EDA8F1FC85}" dt="2020-12-27T07:36:51.473" v="742" actId="165"/>
          <ac:grpSpMkLst>
            <pc:docMk/>
            <pc:sldMk cId="3022099293" sldId="257"/>
            <ac:grpSpMk id="10" creationId="{77B6F98E-8658-4AC9-9138-72FED8243E09}"/>
          </ac:grpSpMkLst>
        </pc:grpChg>
        <pc:grpChg chg="add del mod">
          <ac:chgData name="" userId="6a36108c434bc3c1" providerId="LiveId" clId="{29788833-78D4-4E82-8C49-89EDA8F1FC85}" dt="2020-12-27T07:37:23.760" v="749" actId="165"/>
          <ac:grpSpMkLst>
            <pc:docMk/>
            <pc:sldMk cId="3022099293" sldId="257"/>
            <ac:grpSpMk id="11" creationId="{918993FD-7FAC-4333-BFF3-0FCA1CB1986A}"/>
          </ac:grpSpMkLst>
        </pc:grpChg>
        <pc:grpChg chg="add del mod">
          <ac:chgData name="" userId="6a36108c434bc3c1" providerId="LiveId" clId="{29788833-78D4-4E82-8C49-89EDA8F1FC85}" dt="2020-12-27T07:24:23.666" v="451" actId="165"/>
          <ac:grpSpMkLst>
            <pc:docMk/>
            <pc:sldMk cId="3022099293" sldId="257"/>
            <ac:grpSpMk id="12" creationId="{7509C591-D307-47EA-AA25-028F9E91F609}"/>
          </ac:grpSpMkLst>
        </pc:grpChg>
        <pc:picChg chg="add del mod">
          <ac:chgData name="" userId="6a36108c434bc3c1" providerId="LiveId" clId="{29788833-78D4-4E82-8C49-89EDA8F1FC85}" dt="2020-12-27T06:11:54.328" v="118" actId="478"/>
          <ac:picMkLst>
            <pc:docMk/>
            <pc:sldMk cId="3022099293" sldId="257"/>
            <ac:picMk id="7" creationId="{73E3FF94-B0E6-4633-8E6B-CFE8F37E1FBA}"/>
          </ac:picMkLst>
        </pc:picChg>
      </pc:sldChg>
      <pc:sldChg chg="addSp delSp modSp add del">
        <pc:chgData name="" userId="6a36108c434bc3c1" providerId="LiveId" clId="{29788833-78D4-4E82-8C49-89EDA8F1FC85}" dt="2020-12-27T09:02:37.722" v="1998" actId="2696"/>
        <pc:sldMkLst>
          <pc:docMk/>
          <pc:sldMk cId="1700872207" sldId="258"/>
        </pc:sldMkLst>
        <pc:spChg chg="mod">
          <ac:chgData name="" userId="6a36108c434bc3c1" providerId="LiveId" clId="{29788833-78D4-4E82-8C49-89EDA8F1FC85}" dt="2020-12-27T09:02:16.008" v="1966" actId="20577"/>
          <ac:spMkLst>
            <pc:docMk/>
            <pc:sldMk cId="1700872207" sldId="258"/>
            <ac:spMk id="2" creationId="{B081D108-0227-43B2-B23D-02F25C4D6D76}"/>
          </ac:spMkLst>
        </pc:spChg>
        <pc:spChg chg="add del mod">
          <ac:chgData name="" userId="6a36108c434bc3c1" providerId="LiveId" clId="{29788833-78D4-4E82-8C49-89EDA8F1FC85}" dt="2020-12-27T08:29:21.875" v="998" actId="478"/>
          <ac:spMkLst>
            <pc:docMk/>
            <pc:sldMk cId="1700872207" sldId="258"/>
            <ac:spMk id="3" creationId="{E8458DD8-6587-4B35-B891-71C0F8FB7CA1}"/>
          </ac:spMkLst>
        </pc:spChg>
        <pc:spChg chg="add del mod">
          <ac:chgData name="" userId="6a36108c434bc3c1" providerId="LiveId" clId="{29788833-78D4-4E82-8C49-89EDA8F1FC85}" dt="2020-12-27T08:29:23.303" v="999" actId="478"/>
          <ac:spMkLst>
            <pc:docMk/>
            <pc:sldMk cId="1700872207" sldId="258"/>
            <ac:spMk id="5" creationId="{62DBCE56-D714-4A50-8F2A-C0E75C8CF79F}"/>
          </ac:spMkLst>
        </pc:spChg>
        <pc:spChg chg="add del mod">
          <ac:chgData name="" userId="6a36108c434bc3c1" providerId="LiveId" clId="{29788833-78D4-4E82-8C49-89EDA8F1FC85}" dt="2020-12-27T09:02:21.241" v="1967" actId="478"/>
          <ac:spMkLst>
            <pc:docMk/>
            <pc:sldMk cId="1700872207" sldId="258"/>
            <ac:spMk id="6" creationId="{8A9974B6-6E42-4225-A529-10948340ACB9}"/>
          </ac:spMkLst>
        </pc:spChg>
      </pc:sldChg>
      <pc:sldChg chg="modSp add ord">
        <pc:chgData name="" userId="6a36108c434bc3c1" providerId="LiveId" clId="{29788833-78D4-4E82-8C49-89EDA8F1FC85}" dt="2020-12-27T10:09:44.525" v="2459" actId="20577"/>
        <pc:sldMkLst>
          <pc:docMk/>
          <pc:sldMk cId="1508021040" sldId="259"/>
        </pc:sldMkLst>
        <pc:spChg chg="mod">
          <ac:chgData name="" userId="6a36108c434bc3c1" providerId="LiveId" clId="{29788833-78D4-4E82-8C49-89EDA8F1FC85}" dt="2020-12-27T08:34:43.125" v="1082" actId="20577"/>
          <ac:spMkLst>
            <pc:docMk/>
            <pc:sldMk cId="1508021040" sldId="259"/>
            <ac:spMk id="2" creationId="{6967D4FE-3CBB-44A9-B420-737027A19CD5}"/>
          </ac:spMkLst>
        </pc:spChg>
        <pc:spChg chg="mod">
          <ac:chgData name="" userId="6a36108c434bc3c1" providerId="LiveId" clId="{29788833-78D4-4E82-8C49-89EDA8F1FC85}" dt="2020-12-27T10:09:44.525" v="2459" actId="20577"/>
          <ac:spMkLst>
            <pc:docMk/>
            <pc:sldMk cId="1508021040" sldId="259"/>
            <ac:spMk id="3" creationId="{1DB4B44A-F9E2-43D4-8696-13D4ACC352BE}"/>
          </ac:spMkLst>
        </pc:spChg>
      </pc:sldChg>
      <pc:sldChg chg="addSp delSp modSp add ord modTransition">
        <pc:chgData name="" userId="6a36108c434bc3c1" providerId="LiveId" clId="{29788833-78D4-4E82-8C49-89EDA8F1FC85}" dt="2020-12-27T12:17:12.564" v="4064" actId="20577"/>
        <pc:sldMkLst>
          <pc:docMk/>
          <pc:sldMk cId="1210242607" sldId="260"/>
        </pc:sldMkLst>
        <pc:spChg chg="mod">
          <ac:chgData name="" userId="6a36108c434bc3c1" providerId="LiveId" clId="{29788833-78D4-4E82-8C49-89EDA8F1FC85}" dt="2020-12-27T12:17:12.564" v="4064" actId="20577"/>
          <ac:spMkLst>
            <pc:docMk/>
            <pc:sldMk cId="1210242607" sldId="260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29:45.661" v="3290" actId="20577"/>
          <ac:spMkLst>
            <pc:docMk/>
            <pc:sldMk cId="1210242607" sldId="260"/>
            <ac:spMk id="3" creationId="{280B614C-77C0-4824-A58B-6FBE7941FEB9}"/>
          </ac:spMkLst>
        </pc:spChg>
        <pc:spChg chg="add mod">
          <ac:chgData name="" userId="6a36108c434bc3c1" providerId="LiveId" clId="{29788833-78D4-4E82-8C49-89EDA8F1FC85}" dt="2020-12-27T10:10:54.557" v="2501" actId="20577"/>
          <ac:spMkLst>
            <pc:docMk/>
            <pc:sldMk cId="1210242607" sldId="260"/>
            <ac:spMk id="4" creationId="{9319D4B6-F702-432B-9E30-6A2D55363DC8}"/>
          </ac:spMkLst>
        </pc:spChg>
        <pc:spChg chg="add mod">
          <ac:chgData name="" userId="6a36108c434bc3c1" providerId="LiveId" clId="{29788833-78D4-4E82-8C49-89EDA8F1FC85}" dt="2020-12-27T10:46:06.801" v="2852" actId="20577"/>
          <ac:spMkLst>
            <pc:docMk/>
            <pc:sldMk cId="1210242607" sldId="260"/>
            <ac:spMk id="5" creationId="{913FB873-3E38-4607-8A31-2193DF4ED409}"/>
          </ac:spMkLst>
        </pc:spChg>
        <pc:spChg chg="add del mod">
          <ac:chgData name="" userId="6a36108c434bc3c1" providerId="LiveId" clId="{29788833-78D4-4E82-8C49-89EDA8F1FC85}" dt="2020-12-27T11:33:50.714" v="3382" actId="478"/>
          <ac:spMkLst>
            <pc:docMk/>
            <pc:sldMk cId="1210242607" sldId="260"/>
            <ac:spMk id="6" creationId="{96B02DA0-6394-438E-8C44-A3C9D984BF90}"/>
          </ac:spMkLst>
        </pc:spChg>
        <pc:spChg chg="add del mod">
          <ac:chgData name="" userId="6a36108c434bc3c1" providerId="LiveId" clId="{29788833-78D4-4E82-8C49-89EDA8F1FC85}" dt="2020-12-27T10:25:02.369" v="2634"/>
          <ac:spMkLst>
            <pc:docMk/>
            <pc:sldMk cId="1210242607" sldId="260"/>
            <ac:spMk id="6" creationId="{F4CEE2AC-CC38-49D9-B456-BDA2724E07F5}"/>
          </ac:spMkLst>
        </pc:spChg>
        <pc:spChg chg="add">
          <ac:chgData name="" userId="6a36108c434bc3c1" providerId="LiveId" clId="{29788833-78D4-4E82-8C49-89EDA8F1FC85}" dt="2020-12-27T11:25:35.660" v="3270"/>
          <ac:spMkLst>
            <pc:docMk/>
            <pc:sldMk cId="1210242607" sldId="260"/>
            <ac:spMk id="7" creationId="{6FA1D7D1-9F10-4E79-8B89-C8A3295C92FF}"/>
          </ac:spMkLst>
        </pc:spChg>
        <pc:spChg chg="add del mod">
          <ac:chgData name="" userId="6a36108c434bc3c1" providerId="LiveId" clId="{29788833-78D4-4E82-8C49-89EDA8F1FC85}" dt="2020-12-27T10:25:02.369" v="2634"/>
          <ac:spMkLst>
            <pc:docMk/>
            <pc:sldMk cId="1210242607" sldId="260"/>
            <ac:spMk id="7" creationId="{8E7C4939-439B-4547-96F6-AA7550421A43}"/>
          </ac:spMkLst>
        </pc:spChg>
        <pc:spChg chg="del mod">
          <ac:chgData name="" userId="6a36108c434bc3c1" providerId="LiveId" clId="{29788833-78D4-4E82-8C49-89EDA8F1FC85}" dt="2020-12-27T10:30:10.979" v="2671" actId="478"/>
          <ac:spMkLst>
            <pc:docMk/>
            <pc:sldMk cId="1210242607" sldId="260"/>
            <ac:spMk id="8" creationId="{0FE520F4-F6F4-4144-8EBD-3962B1F45806}"/>
          </ac:spMkLst>
        </pc:spChg>
        <pc:spChg chg="add del mod ord">
          <ac:chgData name="" userId="6a36108c434bc3c1" providerId="LiveId" clId="{29788833-78D4-4E82-8C49-89EDA8F1FC85}" dt="2020-12-27T10:30:42.760" v="2673"/>
          <ac:spMkLst>
            <pc:docMk/>
            <pc:sldMk cId="1210242607" sldId="260"/>
            <ac:spMk id="9" creationId="{3550207A-B985-4174-A602-83EBCF420A9A}"/>
          </ac:spMkLst>
        </pc:spChg>
        <pc:spChg chg="add mod">
          <ac:chgData name="" userId="6a36108c434bc3c1" providerId="LiveId" clId="{29788833-78D4-4E82-8C49-89EDA8F1FC85}" dt="2020-12-27T11:34:05.428" v="3393" actId="121"/>
          <ac:spMkLst>
            <pc:docMk/>
            <pc:sldMk cId="1210242607" sldId="260"/>
            <ac:spMk id="9" creationId="{A04CC28A-BE24-4167-AE60-9030BCD09FB5}"/>
          </ac:spMkLst>
        </pc:spChg>
        <pc:spChg chg="add del mod">
          <ac:chgData name="" userId="6a36108c434bc3c1" providerId="LiveId" clId="{29788833-78D4-4E82-8C49-89EDA8F1FC85}" dt="2020-12-27T10:30:42.760" v="2673"/>
          <ac:spMkLst>
            <pc:docMk/>
            <pc:sldMk cId="1210242607" sldId="260"/>
            <ac:spMk id="10" creationId="{42C658AF-02E9-4597-B4AD-26BE44B018AE}"/>
          </ac:spMkLst>
        </pc:spChg>
        <pc:spChg chg="del mod">
          <ac:chgData name="" userId="6a36108c434bc3c1" providerId="LiveId" clId="{29788833-78D4-4E82-8C49-89EDA8F1FC85}" dt="2020-12-27T10:39:03.905" v="2703" actId="478"/>
          <ac:spMkLst>
            <pc:docMk/>
            <pc:sldMk cId="1210242607" sldId="260"/>
            <ac:spMk id="11" creationId="{CAD14279-601E-4FCA-8AF9-7A81DB8817E0}"/>
          </ac:spMkLst>
        </pc:spChg>
        <pc:spChg chg="add del mod ord">
          <ac:chgData name="" userId="6a36108c434bc3c1" providerId="LiveId" clId="{29788833-78D4-4E82-8C49-89EDA8F1FC85}" dt="2020-12-27T10:46:22.456" v="2853"/>
          <ac:spMkLst>
            <pc:docMk/>
            <pc:sldMk cId="1210242607" sldId="260"/>
            <ac:spMk id="12" creationId="{69320712-E980-4F9A-A96B-A564A5C692FF}"/>
          </ac:spMkLst>
        </pc:spChg>
        <pc:spChg chg="add del mod">
          <ac:chgData name="" userId="6a36108c434bc3c1" providerId="LiveId" clId="{29788833-78D4-4E82-8C49-89EDA8F1FC85}" dt="2020-12-27T10:46:22.456" v="2853"/>
          <ac:spMkLst>
            <pc:docMk/>
            <pc:sldMk cId="1210242607" sldId="260"/>
            <ac:spMk id="13" creationId="{07DE8211-0C8E-4003-99E3-843632C62621}"/>
          </ac:spMkLst>
        </pc:spChg>
        <pc:spChg chg="del mod ord">
          <ac:chgData name="" userId="6a36108c434bc3c1" providerId="LiveId" clId="{29788833-78D4-4E82-8C49-89EDA8F1FC85}" dt="2020-12-27T11:25:35.353" v="3269" actId="478"/>
          <ac:spMkLst>
            <pc:docMk/>
            <pc:sldMk cId="1210242607" sldId="260"/>
            <ac:spMk id="14" creationId="{85320A9A-CC3D-4CBA-9514-58B3738A1A51}"/>
          </ac:spMkLst>
        </pc:spChg>
      </pc:sldChg>
      <pc:sldChg chg="modSp add">
        <pc:chgData name="" userId="6a36108c434bc3c1" providerId="LiveId" clId="{29788833-78D4-4E82-8C49-89EDA8F1FC85}" dt="2020-12-27T18:44:00.069" v="10341" actId="27636"/>
        <pc:sldMkLst>
          <pc:docMk/>
          <pc:sldMk cId="4033891744" sldId="261"/>
        </pc:sldMkLst>
        <pc:spChg chg="mod">
          <ac:chgData name="" userId="6a36108c434bc3c1" providerId="LiveId" clId="{29788833-78D4-4E82-8C49-89EDA8F1FC85}" dt="2020-12-27T18:40:03.846" v="10242" actId="20577"/>
          <ac:spMkLst>
            <pc:docMk/>
            <pc:sldMk cId="4033891744" sldId="261"/>
            <ac:spMk id="2" creationId="{D64C10C7-3726-41B4-807E-49E8A354AB9B}"/>
          </ac:spMkLst>
        </pc:spChg>
        <pc:spChg chg="mod">
          <ac:chgData name="" userId="6a36108c434bc3c1" providerId="LiveId" clId="{29788833-78D4-4E82-8C49-89EDA8F1FC85}" dt="2020-12-27T18:44:00.069" v="10341" actId="27636"/>
          <ac:spMkLst>
            <pc:docMk/>
            <pc:sldMk cId="4033891744" sldId="261"/>
            <ac:spMk id="3" creationId="{811E29A5-3002-4EAE-9ABE-D59E643D6266}"/>
          </ac:spMkLst>
        </pc:spChg>
      </pc:sldChg>
      <pc:sldChg chg="addSp delSp modSp add modTransition delAnim modAnim">
        <pc:chgData name="" userId="6a36108c434bc3c1" providerId="LiveId" clId="{29788833-78D4-4E82-8C49-89EDA8F1FC85}" dt="2020-12-27T12:17:09.499" v="4063" actId="20577"/>
        <pc:sldMkLst>
          <pc:docMk/>
          <pc:sldMk cId="2601609718" sldId="262"/>
        </pc:sldMkLst>
        <pc:spChg chg="mod">
          <ac:chgData name="" userId="6a36108c434bc3c1" providerId="LiveId" clId="{29788833-78D4-4E82-8C49-89EDA8F1FC85}" dt="2020-12-27T12:17:09.499" v="4063" actId="20577"/>
          <ac:spMkLst>
            <pc:docMk/>
            <pc:sldMk cId="2601609718" sldId="262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29:59.851" v="3291"/>
          <ac:spMkLst>
            <pc:docMk/>
            <pc:sldMk cId="2601609718" sldId="262"/>
            <ac:spMk id="3" creationId="{280B614C-77C0-4824-A58B-6FBE7941FEB9}"/>
          </ac:spMkLst>
        </pc:spChg>
        <pc:spChg chg="del">
          <ac:chgData name="" userId="6a36108c434bc3c1" providerId="LiveId" clId="{29788833-78D4-4E82-8C49-89EDA8F1FC85}" dt="2020-12-27T10:11:50.401" v="2509" actId="478"/>
          <ac:spMkLst>
            <pc:docMk/>
            <pc:sldMk cId="2601609718" sldId="262"/>
            <ac:spMk id="5" creationId="{913FB873-3E38-4607-8A31-2193DF4ED409}"/>
          </ac:spMkLst>
        </pc:spChg>
        <pc:spChg chg="add del mod">
          <ac:chgData name="" userId="6a36108c434bc3c1" providerId="LiveId" clId="{29788833-78D4-4E82-8C49-89EDA8F1FC85}" dt="2020-12-27T10:25:45.666" v="2647" actId="478"/>
          <ac:spMkLst>
            <pc:docMk/>
            <pc:sldMk cId="2601609718" sldId="262"/>
            <ac:spMk id="6" creationId="{328AE7A8-D7FE-4920-9B58-7BFA3BA9C019}"/>
          </ac:spMkLst>
        </pc:spChg>
        <pc:spChg chg="add del mod">
          <ac:chgData name="" userId="6a36108c434bc3c1" providerId="LiveId" clId="{29788833-78D4-4E82-8C49-89EDA8F1FC85}" dt="2020-12-27T10:25:45.666" v="2647" actId="478"/>
          <ac:spMkLst>
            <pc:docMk/>
            <pc:sldMk cId="2601609718" sldId="262"/>
            <ac:spMk id="7" creationId="{3CF2E918-51CB-431D-BD65-22C664C173CB}"/>
          </ac:spMkLst>
        </pc:spChg>
        <pc:spChg chg="add del mod">
          <ac:chgData name="" userId="6a36108c434bc3c1" providerId="LiveId" clId="{29788833-78D4-4E82-8C49-89EDA8F1FC85}" dt="2020-12-27T10:40:56.160" v="2722" actId="478"/>
          <ac:spMkLst>
            <pc:docMk/>
            <pc:sldMk cId="2601609718" sldId="262"/>
            <ac:spMk id="8" creationId="{ADF3867B-4DD2-478B-9DEE-98B91488B14F}"/>
          </ac:spMkLst>
        </pc:spChg>
        <pc:spChg chg="add">
          <ac:chgData name="" userId="6a36108c434bc3c1" providerId="LiveId" clId="{29788833-78D4-4E82-8C49-89EDA8F1FC85}" dt="2020-12-27T11:25:31.570" v="3268"/>
          <ac:spMkLst>
            <pc:docMk/>
            <pc:sldMk cId="2601609718" sldId="262"/>
            <ac:spMk id="8" creationId="{FA013411-CB03-46DA-805A-C26A8C8A05AF}"/>
          </ac:spMkLst>
        </pc:spChg>
        <pc:spChg chg="add del mod">
          <ac:chgData name="" userId="6a36108c434bc3c1" providerId="LiveId" clId="{29788833-78D4-4E82-8C49-89EDA8F1FC85}" dt="2020-12-27T10:31:37.056" v="2681" actId="478"/>
          <ac:spMkLst>
            <pc:docMk/>
            <pc:sldMk cId="2601609718" sldId="262"/>
            <ac:spMk id="9" creationId="{1B9DD621-6737-4424-A173-C49CF5915D23}"/>
          </ac:spMkLst>
        </pc:spChg>
        <pc:spChg chg="add mod">
          <ac:chgData name="" userId="6a36108c434bc3c1" providerId="LiveId" clId="{29788833-78D4-4E82-8C49-89EDA8F1FC85}" dt="2020-12-27T11:34:12.330" v="3394" actId="121"/>
          <ac:spMkLst>
            <pc:docMk/>
            <pc:sldMk cId="2601609718" sldId="262"/>
            <ac:spMk id="9" creationId="{5078B02A-2276-4488-AB2C-5A6BB1B8B83A}"/>
          </ac:spMkLst>
        </pc:spChg>
        <pc:spChg chg="add del mod">
          <ac:chgData name="" userId="6a36108c434bc3c1" providerId="LiveId" clId="{29788833-78D4-4E82-8C49-89EDA8F1FC85}" dt="2020-12-27T10:40:50.553" v="2720" actId="478"/>
          <ac:spMkLst>
            <pc:docMk/>
            <pc:sldMk cId="2601609718" sldId="262"/>
            <ac:spMk id="10" creationId="{8169A6BD-EBEC-49FD-9BB5-DD9D1685153E}"/>
          </ac:spMkLst>
        </pc:spChg>
        <pc:spChg chg="add del">
          <ac:chgData name="" userId="6a36108c434bc3c1" providerId="LiveId" clId="{29788833-78D4-4E82-8C49-89EDA8F1FC85}" dt="2020-12-27T10:39:05.483" v="2704" actId="478"/>
          <ac:spMkLst>
            <pc:docMk/>
            <pc:sldMk cId="2601609718" sldId="262"/>
            <ac:spMk id="11" creationId="{CD5A2A1F-E1D9-46C8-ADD9-87357019547A}"/>
          </ac:spMkLst>
        </pc:spChg>
        <pc:spChg chg="add del mod">
          <ac:chgData name="" userId="6a36108c434bc3c1" providerId="LiveId" clId="{29788833-78D4-4E82-8C49-89EDA8F1FC85}" dt="2020-12-27T10:40:14.059" v="2713" actId="478"/>
          <ac:spMkLst>
            <pc:docMk/>
            <pc:sldMk cId="2601609718" sldId="262"/>
            <ac:spMk id="12" creationId="{8846B7A0-4DEE-49E1-A5E6-5C2C942B87A8}"/>
          </ac:spMkLst>
        </pc:spChg>
        <pc:spChg chg="add del mod">
          <ac:chgData name="" userId="6a36108c434bc3c1" providerId="LiveId" clId="{29788833-78D4-4E82-8C49-89EDA8F1FC85}" dt="2020-12-27T10:40:14.059" v="2713" actId="478"/>
          <ac:spMkLst>
            <pc:docMk/>
            <pc:sldMk cId="2601609718" sldId="262"/>
            <ac:spMk id="13" creationId="{31320B85-9657-4BBD-BA11-46B72B244595}"/>
          </ac:spMkLst>
        </pc:spChg>
        <pc:spChg chg="add mod">
          <ac:chgData name="" userId="6a36108c434bc3c1" providerId="LiveId" clId="{29788833-78D4-4E82-8C49-89EDA8F1FC85}" dt="2020-12-27T10:41:19.319" v="2754" actId="1076"/>
          <ac:spMkLst>
            <pc:docMk/>
            <pc:sldMk cId="2601609718" sldId="262"/>
            <ac:spMk id="14" creationId="{E9CD71AE-696E-4186-B81C-625B39C696A8}"/>
          </ac:spMkLst>
        </pc:spChg>
        <pc:spChg chg="add mod">
          <ac:chgData name="" userId="6a36108c434bc3c1" providerId="LiveId" clId="{29788833-78D4-4E82-8C49-89EDA8F1FC85}" dt="2020-12-27T10:41:29.567" v="2755" actId="1076"/>
          <ac:spMkLst>
            <pc:docMk/>
            <pc:sldMk cId="2601609718" sldId="262"/>
            <ac:spMk id="15" creationId="{C3ABC5DD-D9C6-40C1-86BE-FA6E7BE7331E}"/>
          </ac:spMkLst>
        </pc:spChg>
        <pc:spChg chg="add del mod">
          <ac:chgData name="" userId="6a36108c434bc3c1" providerId="LiveId" clId="{29788833-78D4-4E82-8C49-89EDA8F1FC85}" dt="2020-12-27T11:25:31.235" v="3267" actId="478"/>
          <ac:spMkLst>
            <pc:docMk/>
            <pc:sldMk cId="2601609718" sldId="262"/>
            <ac:spMk id="16" creationId="{7DF14C7F-5BC1-49A5-98A8-CE0632721F89}"/>
          </ac:spMkLst>
        </pc:spChg>
      </pc:sldChg>
      <pc:sldChg chg="addSp delSp modSp add modAnim">
        <pc:chgData name="" userId="6a36108c434bc3c1" providerId="LiveId" clId="{29788833-78D4-4E82-8C49-89EDA8F1FC85}" dt="2020-12-27T12:17:07.803" v="4062" actId="20577"/>
        <pc:sldMkLst>
          <pc:docMk/>
          <pc:sldMk cId="2916271434" sldId="263"/>
        </pc:sldMkLst>
        <pc:spChg chg="mod">
          <ac:chgData name="" userId="6a36108c434bc3c1" providerId="LiveId" clId="{29788833-78D4-4E82-8C49-89EDA8F1FC85}" dt="2020-12-27T12:17:07.803" v="4062" actId="20577"/>
          <ac:spMkLst>
            <pc:docMk/>
            <pc:sldMk cId="2916271434" sldId="263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03.943" v="3292"/>
          <ac:spMkLst>
            <pc:docMk/>
            <pc:sldMk cId="2916271434" sldId="263"/>
            <ac:spMk id="3" creationId="{280B614C-77C0-4824-A58B-6FBE7941FEB9}"/>
          </ac:spMkLst>
        </pc:spChg>
        <pc:spChg chg="add del mod">
          <ac:chgData name="" userId="6a36108c434bc3c1" providerId="LiveId" clId="{29788833-78D4-4E82-8C49-89EDA8F1FC85}" dt="2020-12-27T11:25:27.603" v="3265" actId="478"/>
          <ac:spMkLst>
            <pc:docMk/>
            <pc:sldMk cId="2916271434" sldId="263"/>
            <ac:spMk id="7" creationId="{1ACF3180-8ED0-4BB0-AE42-4DB8CD8479BE}"/>
          </ac:spMkLst>
        </pc:spChg>
        <pc:spChg chg="add">
          <ac:chgData name="" userId="6a36108c434bc3c1" providerId="LiveId" clId="{29788833-78D4-4E82-8C49-89EDA8F1FC85}" dt="2020-12-27T11:25:27.964" v="3266"/>
          <ac:spMkLst>
            <pc:docMk/>
            <pc:sldMk cId="2916271434" sldId="263"/>
            <ac:spMk id="8" creationId="{20D35153-3ED4-41E8-9882-FE515D1995DC}"/>
          </ac:spMkLst>
        </pc:spChg>
        <pc:spChg chg="add mod">
          <ac:chgData name="" userId="6a36108c434bc3c1" providerId="LiveId" clId="{29788833-78D4-4E82-8C49-89EDA8F1FC85}" dt="2020-12-27T11:35:23.083" v="3476" actId="20577"/>
          <ac:spMkLst>
            <pc:docMk/>
            <pc:sldMk cId="2916271434" sldId="263"/>
            <ac:spMk id="9" creationId="{8C14CDF6-1ECB-4803-BB9E-2EF82E45DFE4}"/>
          </ac:spMkLst>
        </pc:spChg>
        <pc:spChg chg="mod">
          <ac:chgData name="" userId="6a36108c434bc3c1" providerId="LiveId" clId="{29788833-78D4-4E82-8C49-89EDA8F1FC85}" dt="2020-12-27T10:42:22.364" v="2781" actId="1036"/>
          <ac:spMkLst>
            <pc:docMk/>
            <pc:sldMk cId="2916271434" sldId="263"/>
            <ac:spMk id="15" creationId="{C3ABC5DD-D9C6-40C1-86BE-FA6E7BE7331E}"/>
          </ac:spMkLst>
        </pc:spChg>
      </pc:sldChg>
      <pc:sldChg chg="delSp modSp add del modAnim">
        <pc:chgData name="" userId="6a36108c434bc3c1" providerId="LiveId" clId="{29788833-78D4-4E82-8C49-89EDA8F1FC85}" dt="2020-12-27T10:42:00.283" v="2758" actId="2696"/>
        <pc:sldMkLst>
          <pc:docMk/>
          <pc:sldMk cId="3129999094" sldId="263"/>
        </pc:sldMkLst>
        <pc:spChg chg="del">
          <ac:chgData name="" userId="6a36108c434bc3c1" providerId="LiveId" clId="{29788833-78D4-4E82-8C49-89EDA8F1FC85}" dt="2020-12-27T10:39:18.425" v="2708" actId="478"/>
          <ac:spMkLst>
            <pc:docMk/>
            <pc:sldMk cId="3129999094" sldId="263"/>
            <ac:spMk id="8" creationId="{ADF3867B-4DD2-478B-9DEE-98B91488B14F}"/>
          </ac:spMkLst>
        </pc:spChg>
        <pc:spChg chg="del">
          <ac:chgData name="" userId="6a36108c434bc3c1" providerId="LiveId" clId="{29788833-78D4-4E82-8C49-89EDA8F1FC85}" dt="2020-12-27T10:39:06.632" v="2705" actId="478"/>
          <ac:spMkLst>
            <pc:docMk/>
            <pc:sldMk cId="3129999094" sldId="263"/>
            <ac:spMk id="11" creationId="{CD5A2A1F-E1D9-46C8-ADD9-87357019547A}"/>
          </ac:spMkLst>
        </pc:spChg>
        <pc:spChg chg="mod">
          <ac:chgData name="" userId="6a36108c434bc3c1" providerId="LiveId" clId="{29788833-78D4-4E82-8C49-89EDA8F1FC85}" dt="2020-12-27T10:36:57.143" v="2694" actId="1076"/>
          <ac:spMkLst>
            <pc:docMk/>
            <pc:sldMk cId="3129999094" sldId="263"/>
            <ac:spMk id="13" creationId="{31320B85-9657-4BBD-BA11-46B72B244595}"/>
          </ac:spMkLst>
        </pc:spChg>
      </pc:sldChg>
      <pc:sldChg chg="delSp add del">
        <pc:chgData name="" userId="6a36108c434bc3c1" providerId="LiveId" clId="{29788833-78D4-4E82-8C49-89EDA8F1FC85}" dt="2020-12-27T10:42:01.447" v="2759" actId="2696"/>
        <pc:sldMkLst>
          <pc:docMk/>
          <pc:sldMk cId="107548954" sldId="264"/>
        </pc:sldMkLst>
        <pc:spChg chg="del">
          <ac:chgData name="" userId="6a36108c434bc3c1" providerId="LiveId" clId="{29788833-78D4-4E82-8C49-89EDA8F1FC85}" dt="2020-12-27T10:39:16.601" v="2707" actId="478"/>
          <ac:spMkLst>
            <pc:docMk/>
            <pc:sldMk cId="107548954" sldId="264"/>
            <ac:spMk id="8" creationId="{ADF3867B-4DD2-478B-9DEE-98B91488B14F}"/>
          </ac:spMkLst>
        </pc:spChg>
        <pc:spChg chg="del">
          <ac:chgData name="" userId="6a36108c434bc3c1" providerId="LiveId" clId="{29788833-78D4-4E82-8C49-89EDA8F1FC85}" dt="2020-12-27T10:39:08.067" v="2706" actId="478"/>
          <ac:spMkLst>
            <pc:docMk/>
            <pc:sldMk cId="107548954" sldId="264"/>
            <ac:spMk id="11" creationId="{CD5A2A1F-E1D9-46C8-ADD9-87357019547A}"/>
          </ac:spMkLst>
        </pc:spChg>
      </pc:sldChg>
      <pc:sldChg chg="addSp delSp modSp add modAnim">
        <pc:chgData name="" userId="6a36108c434bc3c1" providerId="LiveId" clId="{29788833-78D4-4E82-8C49-89EDA8F1FC85}" dt="2020-12-27T12:17:05.339" v="4061" actId="20577"/>
        <pc:sldMkLst>
          <pc:docMk/>
          <pc:sldMk cId="547794092" sldId="264"/>
        </pc:sldMkLst>
        <pc:spChg chg="mod">
          <ac:chgData name="" userId="6a36108c434bc3c1" providerId="LiveId" clId="{29788833-78D4-4E82-8C49-89EDA8F1FC85}" dt="2020-12-27T12:17:05.339" v="4061" actId="20577"/>
          <ac:spMkLst>
            <pc:docMk/>
            <pc:sldMk cId="547794092" sldId="264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07.975" v="3293"/>
          <ac:spMkLst>
            <pc:docMk/>
            <pc:sldMk cId="547794092" sldId="264"/>
            <ac:spMk id="3" creationId="{280B614C-77C0-4824-A58B-6FBE7941FEB9}"/>
          </ac:spMkLst>
        </pc:spChg>
        <pc:spChg chg="add mod">
          <ac:chgData name="" userId="6a36108c434bc3c1" providerId="LiveId" clId="{29788833-78D4-4E82-8C49-89EDA8F1FC85}" dt="2020-12-27T10:42:58.120" v="2803" actId="1076"/>
          <ac:spMkLst>
            <pc:docMk/>
            <pc:sldMk cId="547794092" sldId="264"/>
            <ac:spMk id="7" creationId="{B3FE6EB1-08C0-4A18-8790-6CFD085F4056}"/>
          </ac:spMkLst>
        </pc:spChg>
        <pc:spChg chg="add del mod">
          <ac:chgData name="" userId="6a36108c434bc3c1" providerId="LiveId" clId="{29788833-78D4-4E82-8C49-89EDA8F1FC85}" dt="2020-12-27T11:25:24.481" v="3263" actId="478"/>
          <ac:spMkLst>
            <pc:docMk/>
            <pc:sldMk cId="547794092" sldId="264"/>
            <ac:spMk id="8" creationId="{A31CC056-86D9-4A0D-BA15-62FE57DB8755}"/>
          </ac:spMkLst>
        </pc:spChg>
        <pc:spChg chg="add">
          <ac:chgData name="" userId="6a36108c434bc3c1" providerId="LiveId" clId="{29788833-78D4-4E82-8C49-89EDA8F1FC85}" dt="2020-12-27T11:25:24.876" v="3264"/>
          <ac:spMkLst>
            <pc:docMk/>
            <pc:sldMk cId="547794092" sldId="264"/>
            <ac:spMk id="9" creationId="{7F6A6E7D-F6B9-494F-890A-7E35AED35A11}"/>
          </ac:spMkLst>
        </pc:spChg>
        <pc:spChg chg="add mod">
          <ac:chgData name="" userId="6a36108c434bc3c1" providerId="LiveId" clId="{29788833-78D4-4E82-8C49-89EDA8F1FC85}" dt="2020-12-27T11:35:31.521" v="3490" actId="20577"/>
          <ac:spMkLst>
            <pc:docMk/>
            <pc:sldMk cId="547794092" sldId="264"/>
            <ac:spMk id="10" creationId="{ABD4041C-95FE-44D1-A214-6CEC6493C526}"/>
          </ac:spMkLst>
        </pc:spChg>
        <pc:spChg chg="mod">
          <ac:chgData name="" userId="6a36108c434bc3c1" providerId="LiveId" clId="{29788833-78D4-4E82-8C49-89EDA8F1FC85}" dt="2020-12-27T10:42:39.577" v="2801" actId="1038"/>
          <ac:spMkLst>
            <pc:docMk/>
            <pc:sldMk cId="547794092" sldId="264"/>
            <ac:spMk id="15" creationId="{C3ABC5DD-D9C6-40C1-86BE-FA6E7BE7331E}"/>
          </ac:spMkLst>
        </pc:spChg>
      </pc:sldChg>
      <pc:sldChg chg="addSp delSp modSp add modAnim">
        <pc:chgData name="" userId="6a36108c434bc3c1" providerId="LiveId" clId="{29788833-78D4-4E82-8C49-89EDA8F1FC85}" dt="2020-12-27T12:17:03.730" v="4060" actId="20577"/>
        <pc:sldMkLst>
          <pc:docMk/>
          <pc:sldMk cId="2209952001" sldId="265"/>
        </pc:sldMkLst>
        <pc:spChg chg="mod">
          <ac:chgData name="" userId="6a36108c434bc3c1" providerId="LiveId" clId="{29788833-78D4-4E82-8C49-89EDA8F1FC85}" dt="2020-12-27T12:17:03.730" v="4060" actId="20577"/>
          <ac:spMkLst>
            <pc:docMk/>
            <pc:sldMk cId="2209952001" sldId="265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13.785" v="3294"/>
          <ac:spMkLst>
            <pc:docMk/>
            <pc:sldMk cId="2209952001" sldId="265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0:43:35.720" v="2808" actId="1076"/>
          <ac:spMkLst>
            <pc:docMk/>
            <pc:sldMk cId="2209952001" sldId="265"/>
            <ac:spMk id="7" creationId="{B3FE6EB1-08C0-4A18-8790-6CFD085F4056}"/>
          </ac:spMkLst>
        </pc:spChg>
        <pc:spChg chg="add del mod">
          <ac:chgData name="" userId="6a36108c434bc3c1" providerId="LiveId" clId="{29788833-78D4-4E82-8C49-89EDA8F1FC85}" dt="2020-12-27T11:25:19.267" v="3261" actId="478"/>
          <ac:spMkLst>
            <pc:docMk/>
            <pc:sldMk cId="2209952001" sldId="265"/>
            <ac:spMk id="8" creationId="{B065B089-9BF5-4A03-8E9B-5A633D103EFF}"/>
          </ac:spMkLst>
        </pc:spChg>
        <pc:spChg chg="add">
          <ac:chgData name="" userId="6a36108c434bc3c1" providerId="LiveId" clId="{29788833-78D4-4E82-8C49-89EDA8F1FC85}" dt="2020-12-27T11:25:19.814" v="3262"/>
          <ac:spMkLst>
            <pc:docMk/>
            <pc:sldMk cId="2209952001" sldId="265"/>
            <ac:spMk id="9" creationId="{968EB6D9-A551-42E3-A764-54E8F7752131}"/>
          </ac:spMkLst>
        </pc:spChg>
        <pc:spChg chg="add mod">
          <ac:chgData name="" userId="6a36108c434bc3c1" providerId="LiveId" clId="{29788833-78D4-4E82-8C49-89EDA8F1FC85}" dt="2020-12-27T11:35:53.766" v="3501" actId="20577"/>
          <ac:spMkLst>
            <pc:docMk/>
            <pc:sldMk cId="2209952001" sldId="265"/>
            <ac:spMk id="10" creationId="{C7C8B21E-4435-4ECA-856D-ECB71986E2B8}"/>
          </ac:spMkLst>
        </pc:spChg>
      </pc:sldChg>
      <pc:sldChg chg="addSp delSp modSp add modAnim">
        <pc:chgData name="" userId="6a36108c434bc3c1" providerId="LiveId" clId="{29788833-78D4-4E82-8C49-89EDA8F1FC85}" dt="2020-12-27T12:17:01.018" v="4059" actId="20577"/>
        <pc:sldMkLst>
          <pc:docMk/>
          <pc:sldMk cId="3817684064" sldId="266"/>
        </pc:sldMkLst>
        <pc:spChg chg="mod">
          <ac:chgData name="" userId="6a36108c434bc3c1" providerId="LiveId" clId="{29788833-78D4-4E82-8C49-89EDA8F1FC85}" dt="2020-12-27T12:17:01.018" v="4059" actId="20577"/>
          <ac:spMkLst>
            <pc:docMk/>
            <pc:sldMk cId="3817684064" sldId="266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16.887" v="3295"/>
          <ac:spMkLst>
            <pc:docMk/>
            <pc:sldMk cId="3817684064" sldId="266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22:20.961" v="3255" actId="207"/>
          <ac:spMkLst>
            <pc:docMk/>
            <pc:sldMk cId="3817684064" sldId="266"/>
            <ac:spMk id="7" creationId="{B3FE6EB1-08C0-4A18-8790-6CFD085F4056}"/>
          </ac:spMkLst>
        </pc:spChg>
        <pc:spChg chg="add mod ord">
          <ac:chgData name="" userId="6a36108c434bc3c1" providerId="LiveId" clId="{29788833-78D4-4E82-8C49-89EDA8F1FC85}" dt="2020-12-27T11:26:40.207" v="3273" actId="207"/>
          <ac:spMkLst>
            <pc:docMk/>
            <pc:sldMk cId="3817684064" sldId="266"/>
            <ac:spMk id="8" creationId="{6F8F667E-FC81-4382-A51E-86AB6B953F86}"/>
          </ac:spMkLst>
        </pc:spChg>
        <pc:spChg chg="add mod ord">
          <ac:chgData name="" userId="6a36108c434bc3c1" providerId="LiveId" clId="{29788833-78D4-4E82-8C49-89EDA8F1FC85}" dt="2020-12-27T11:26:00.833" v="3271" actId="207"/>
          <ac:spMkLst>
            <pc:docMk/>
            <pc:sldMk cId="3817684064" sldId="266"/>
            <ac:spMk id="9" creationId="{F7873D8C-EE7C-43D7-8881-4DF4EEC9345E}"/>
          </ac:spMkLst>
        </pc:spChg>
        <pc:spChg chg="add mod ord">
          <ac:chgData name="" userId="6a36108c434bc3c1" providerId="LiveId" clId="{29788833-78D4-4E82-8C49-89EDA8F1FC85}" dt="2020-12-27T11:26:57.271" v="3274" actId="207"/>
          <ac:spMkLst>
            <pc:docMk/>
            <pc:sldMk cId="3817684064" sldId="266"/>
            <ac:spMk id="10" creationId="{17F5C1EC-E369-498B-9E9E-00350709E46E}"/>
          </ac:spMkLst>
        </pc:spChg>
        <pc:spChg chg="add del mod ord">
          <ac:chgData name="" userId="6a36108c434bc3c1" providerId="LiveId" clId="{29788833-78D4-4E82-8C49-89EDA8F1FC85}" dt="2020-12-27T11:25:14.547" v="3259" actId="478"/>
          <ac:spMkLst>
            <pc:docMk/>
            <pc:sldMk cId="3817684064" sldId="266"/>
            <ac:spMk id="11" creationId="{1C36AC9F-0470-4814-B765-892ADFEED1EB}"/>
          </ac:spMkLst>
        </pc:spChg>
        <pc:spChg chg="add mod ord">
          <ac:chgData name="" userId="6a36108c434bc3c1" providerId="LiveId" clId="{29788833-78D4-4E82-8C49-89EDA8F1FC85}" dt="2020-12-27T11:26:00.833" v="3271" actId="207"/>
          <ac:spMkLst>
            <pc:docMk/>
            <pc:sldMk cId="3817684064" sldId="266"/>
            <ac:spMk id="12" creationId="{E4A0B800-AB24-4E45-9B34-B64DA7FE4D16}"/>
          </ac:spMkLst>
        </pc:spChg>
        <pc:spChg chg="add">
          <ac:chgData name="" userId="6a36108c434bc3c1" providerId="LiveId" clId="{29788833-78D4-4E82-8C49-89EDA8F1FC85}" dt="2020-12-27T11:25:15.144" v="3260"/>
          <ac:spMkLst>
            <pc:docMk/>
            <pc:sldMk cId="3817684064" sldId="266"/>
            <ac:spMk id="13" creationId="{89F1B4B4-6C28-4D01-B216-058C2D077887}"/>
          </ac:spMkLst>
        </pc:spChg>
        <pc:spChg chg="add mod">
          <ac:chgData name="" userId="6a36108c434bc3c1" providerId="LiveId" clId="{29788833-78D4-4E82-8C49-89EDA8F1FC85}" dt="2020-12-27T11:36:17.091" v="3507" actId="20577"/>
          <ac:spMkLst>
            <pc:docMk/>
            <pc:sldMk cId="3817684064" sldId="266"/>
            <ac:spMk id="16" creationId="{8DC4D136-DAEF-4AFA-9238-E26B8B24AF0D}"/>
          </ac:spMkLst>
        </pc:spChg>
      </pc:sldChg>
      <pc:sldChg chg="addSp modSp add modAnim">
        <pc:chgData name="" userId="6a36108c434bc3c1" providerId="LiveId" clId="{29788833-78D4-4E82-8C49-89EDA8F1FC85}" dt="2020-12-27T12:16:58.691" v="4058" actId="20577"/>
        <pc:sldMkLst>
          <pc:docMk/>
          <pc:sldMk cId="1530800546" sldId="267"/>
        </pc:sldMkLst>
        <pc:spChg chg="mod">
          <ac:chgData name="" userId="6a36108c434bc3c1" providerId="LiveId" clId="{29788833-78D4-4E82-8C49-89EDA8F1FC85}" dt="2020-12-27T12:16:58.691" v="4058" actId="20577"/>
          <ac:spMkLst>
            <pc:docMk/>
            <pc:sldMk cId="1530800546" sldId="267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0.039" v="3296"/>
          <ac:spMkLst>
            <pc:docMk/>
            <pc:sldMk cId="1530800546" sldId="267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22:15.737" v="3254" actId="207"/>
          <ac:spMkLst>
            <pc:docMk/>
            <pc:sldMk cId="1530800546" sldId="267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0:48:19.057" v="2970" actId="1036"/>
          <ac:spMkLst>
            <pc:docMk/>
            <pc:sldMk cId="1530800546" sldId="267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06:36.959" v="3101" actId="962"/>
          <ac:spMkLst>
            <pc:docMk/>
            <pc:sldMk cId="1530800546" sldId="267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0:47:59.200" v="2879" actId="1036"/>
          <ac:spMkLst>
            <pc:docMk/>
            <pc:sldMk cId="1530800546" sldId="267"/>
            <ac:spMk id="10" creationId="{17F5C1EC-E369-498B-9E9E-00350709E46E}"/>
          </ac:spMkLst>
        </pc:spChg>
        <pc:spChg chg="add mod ord">
          <ac:chgData name="" userId="6a36108c434bc3c1" providerId="LiveId" clId="{29788833-78D4-4E82-8C49-89EDA8F1FC85}" dt="2020-12-27T11:09:48.247" v="3148" actId="14100"/>
          <ac:spMkLst>
            <pc:docMk/>
            <pc:sldMk cId="1530800546" sldId="267"/>
            <ac:spMk id="11" creationId="{08A48144-9E14-4668-BBE8-53C161B7CAC9}"/>
          </ac:spMkLst>
        </pc:spChg>
        <pc:spChg chg="add mod">
          <ac:chgData name="" userId="6a36108c434bc3c1" providerId="LiveId" clId="{29788833-78D4-4E82-8C49-89EDA8F1FC85}" dt="2020-12-27T11:16:05.216" v="3233" actId="962"/>
          <ac:spMkLst>
            <pc:docMk/>
            <pc:sldMk cId="1530800546" sldId="267"/>
            <ac:spMk id="12" creationId="{6ED23F28-0065-4B18-8B0A-071C972CEA0D}"/>
          </ac:spMkLst>
        </pc:spChg>
        <pc:spChg chg="add mod">
          <ac:chgData name="" userId="6a36108c434bc3c1" providerId="LiveId" clId="{29788833-78D4-4E82-8C49-89EDA8F1FC85}" dt="2020-12-27T11:37:13.467" v="3600" actId="20577"/>
          <ac:spMkLst>
            <pc:docMk/>
            <pc:sldMk cId="1530800546" sldId="267"/>
            <ac:spMk id="13" creationId="{EC8D4560-CDC5-4788-BEAD-67BAAD806238}"/>
          </ac:spMkLst>
        </pc:spChg>
      </pc:sldChg>
      <pc:sldChg chg="addSp delSp modSp add modTransition modAnim">
        <pc:chgData name="" userId="6a36108c434bc3c1" providerId="LiveId" clId="{29788833-78D4-4E82-8C49-89EDA8F1FC85}" dt="2020-12-27T12:16:56.139" v="4057" actId="20577"/>
        <pc:sldMkLst>
          <pc:docMk/>
          <pc:sldMk cId="2297862070" sldId="268"/>
        </pc:sldMkLst>
        <pc:spChg chg="mod">
          <ac:chgData name="" userId="6a36108c434bc3c1" providerId="LiveId" clId="{29788833-78D4-4E82-8C49-89EDA8F1FC85}" dt="2020-12-27T12:16:56.139" v="4057" actId="20577"/>
          <ac:spMkLst>
            <pc:docMk/>
            <pc:sldMk cId="2297862070" sldId="268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3.225" v="3297"/>
          <ac:spMkLst>
            <pc:docMk/>
            <pc:sldMk cId="2297862070" sldId="268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05:17.714" v="3097" actId="962"/>
          <ac:spMkLst>
            <pc:docMk/>
            <pc:sldMk cId="2297862070" sldId="268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0:49:06.851" v="3019" actId="1037"/>
          <ac:spMkLst>
            <pc:docMk/>
            <pc:sldMk cId="2297862070" sldId="268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17:27.977" v="3238" actId="1037"/>
          <ac:spMkLst>
            <pc:docMk/>
            <pc:sldMk cId="2297862070" sldId="268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0:48:49.728" v="2987" actId="1038"/>
          <ac:spMkLst>
            <pc:docMk/>
            <pc:sldMk cId="2297862070" sldId="268"/>
            <ac:spMk id="10" creationId="{17F5C1EC-E369-498B-9E9E-00350709E46E}"/>
          </ac:spMkLst>
        </pc:spChg>
        <pc:spChg chg="add del ord">
          <ac:chgData name="" userId="6a36108c434bc3c1" providerId="LiveId" clId="{29788833-78D4-4E82-8C49-89EDA8F1FC85}" dt="2020-12-27T11:10:03.600" v="3149" actId="478"/>
          <ac:spMkLst>
            <pc:docMk/>
            <pc:sldMk cId="2297862070" sldId="268"/>
            <ac:spMk id="11" creationId="{48CACBAF-9C26-419C-8EDA-2DF1739CBCA0}"/>
          </ac:spMkLst>
        </pc:spChg>
        <pc:spChg chg="add del">
          <ac:chgData name="" userId="6a36108c434bc3c1" providerId="LiveId" clId="{29788833-78D4-4E82-8C49-89EDA8F1FC85}" dt="2020-12-27T10:59:54.979" v="3094"/>
          <ac:spMkLst>
            <pc:docMk/>
            <pc:sldMk cId="2297862070" sldId="268"/>
            <ac:spMk id="12" creationId="{3D994854-5A0C-4929-92AC-F14920F480DA}"/>
          </ac:spMkLst>
        </pc:spChg>
        <pc:spChg chg="add ord">
          <ac:chgData name="" userId="6a36108c434bc3c1" providerId="LiveId" clId="{29788833-78D4-4E82-8C49-89EDA8F1FC85}" dt="2020-12-27T11:10:28.752" v="3175" actId="166"/>
          <ac:spMkLst>
            <pc:docMk/>
            <pc:sldMk cId="2297862070" sldId="268"/>
            <ac:spMk id="12" creationId="{44B6FA7C-AC44-49CF-A4EA-DAE98486D516}"/>
          </ac:spMkLst>
        </pc:spChg>
        <pc:spChg chg="add mod">
          <ac:chgData name="" userId="6a36108c434bc3c1" providerId="LiveId" clId="{29788833-78D4-4E82-8C49-89EDA8F1FC85}" dt="2020-12-27T11:17:31.194" v="3239" actId="1037"/>
          <ac:spMkLst>
            <pc:docMk/>
            <pc:sldMk cId="2297862070" sldId="268"/>
            <ac:spMk id="13" creationId="{B8CA59C9-39A6-4E34-91C1-DD204815AF45}"/>
          </ac:spMkLst>
        </pc:spChg>
        <pc:spChg chg="add del mod">
          <ac:chgData name="" userId="6a36108c434bc3c1" providerId="LiveId" clId="{29788833-78D4-4E82-8C49-89EDA8F1FC85}" dt="2020-12-27T11:37:32.321" v="3604" actId="478"/>
          <ac:spMkLst>
            <pc:docMk/>
            <pc:sldMk cId="2297862070" sldId="268"/>
            <ac:spMk id="17" creationId="{78F77DAA-9DD9-40B3-BA92-2C423BA2C605}"/>
          </ac:spMkLst>
        </pc:spChg>
        <pc:spChg chg="add mod">
          <ac:chgData name="" userId="6a36108c434bc3c1" providerId="LiveId" clId="{29788833-78D4-4E82-8C49-89EDA8F1FC85}" dt="2020-12-27T11:37:39.032" v="3606" actId="14100"/>
          <ac:spMkLst>
            <pc:docMk/>
            <pc:sldMk cId="2297862070" sldId="268"/>
            <ac:spMk id="18" creationId="{139D44FE-55D2-4552-BBF0-58BB22BACFF9}"/>
          </ac:spMkLst>
        </pc:spChg>
        <pc:cxnChg chg="add del mod">
          <ac:chgData name="" userId="6a36108c434bc3c1" providerId="LiveId" clId="{29788833-78D4-4E82-8C49-89EDA8F1FC85}" dt="2020-12-27T11:18:14.762" v="3247" actId="478"/>
          <ac:cxnSpMkLst>
            <pc:docMk/>
            <pc:sldMk cId="2297862070" sldId="268"/>
            <ac:cxnSpMk id="6" creationId="{46503A98-F211-49A1-B604-992572B021A8}"/>
          </ac:cxnSpMkLst>
        </pc:cxnChg>
      </pc:sldChg>
      <pc:sldChg chg="addSp delSp modSp add modAnim">
        <pc:chgData name="" userId="6a36108c434bc3c1" providerId="LiveId" clId="{29788833-78D4-4E82-8C49-89EDA8F1FC85}" dt="2020-12-27T12:16:54.251" v="4056" actId="20577"/>
        <pc:sldMkLst>
          <pc:docMk/>
          <pc:sldMk cId="1528310126" sldId="269"/>
        </pc:sldMkLst>
        <pc:spChg chg="mod">
          <ac:chgData name="" userId="6a36108c434bc3c1" providerId="LiveId" clId="{29788833-78D4-4E82-8C49-89EDA8F1FC85}" dt="2020-12-27T12:16:54.251" v="4056" actId="20577"/>
          <ac:spMkLst>
            <pc:docMk/>
            <pc:sldMk cId="1528310126" sldId="269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26.367" v="3298"/>
          <ac:spMkLst>
            <pc:docMk/>
            <pc:sldMk cId="1528310126" sldId="269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18:01.843" v="3244" actId="1037"/>
          <ac:spMkLst>
            <pc:docMk/>
            <pc:sldMk cId="1528310126" sldId="269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1:18:02.346" v="3245" actId="1037"/>
          <ac:spMkLst>
            <pc:docMk/>
            <pc:sldMk cId="1528310126" sldId="269"/>
            <ac:spMk id="8" creationId="{6F8F667E-FC81-4382-A51E-86AB6B953F86}"/>
          </ac:spMkLst>
        </pc:spChg>
        <pc:spChg chg="mod ord">
          <ac:chgData name="" userId="6a36108c434bc3c1" providerId="LiveId" clId="{29788833-78D4-4E82-8C49-89EDA8F1FC85}" dt="2020-12-27T11:07:17.850" v="3105" actId="1038"/>
          <ac:spMkLst>
            <pc:docMk/>
            <pc:sldMk cId="1528310126" sldId="269"/>
            <ac:spMk id="9" creationId="{F7873D8C-EE7C-43D7-8881-4DF4EEC9345E}"/>
          </ac:spMkLst>
        </pc:spChg>
        <pc:spChg chg="del ord">
          <ac:chgData name="" userId="6a36108c434bc3c1" providerId="LiveId" clId="{29788833-78D4-4E82-8C49-89EDA8F1FC85}" dt="2020-12-27T11:10:37.531" v="3176" actId="478"/>
          <ac:spMkLst>
            <pc:docMk/>
            <pc:sldMk cId="1528310126" sldId="269"/>
            <ac:spMk id="11" creationId="{48CACBAF-9C26-419C-8EDA-2DF1739CBCA0}"/>
          </ac:spMkLst>
        </pc:spChg>
        <pc:spChg chg="add ord">
          <ac:chgData name="" userId="6a36108c434bc3c1" providerId="LiveId" clId="{29788833-78D4-4E82-8C49-89EDA8F1FC85}" dt="2020-12-27T11:10:46.432" v="3179" actId="166"/>
          <ac:spMkLst>
            <pc:docMk/>
            <pc:sldMk cId="1528310126" sldId="269"/>
            <ac:spMk id="12" creationId="{04F3EA31-D0F5-4923-BCD4-FE88AE002252}"/>
          </ac:spMkLst>
        </pc:spChg>
        <pc:spChg chg="add del">
          <ac:chgData name="" userId="6a36108c434bc3c1" providerId="LiveId" clId="{29788833-78D4-4E82-8C49-89EDA8F1FC85}" dt="2020-12-27T10:59:53.497" v="3093"/>
          <ac:spMkLst>
            <pc:docMk/>
            <pc:sldMk cId="1528310126" sldId="269"/>
            <ac:spMk id="12" creationId="{1F1F0B75-F9A3-4D80-9CA2-0132E17C09C3}"/>
          </ac:spMkLst>
        </pc:spChg>
        <pc:spChg chg="add mod">
          <ac:chgData name="" userId="6a36108c434bc3c1" providerId="LiveId" clId="{29788833-78D4-4E82-8C49-89EDA8F1FC85}" dt="2020-12-27T11:15:50.696" v="3232" actId="962"/>
          <ac:spMkLst>
            <pc:docMk/>
            <pc:sldMk cId="1528310126" sldId="269"/>
            <ac:spMk id="13" creationId="{455F1EC6-96CD-4455-93D5-37461B14EAF1}"/>
          </ac:spMkLst>
        </pc:spChg>
        <pc:spChg chg="add mod">
          <ac:chgData name="" userId="6a36108c434bc3c1" providerId="LiveId" clId="{29788833-78D4-4E82-8C49-89EDA8F1FC85}" dt="2020-12-27T11:38:56.297" v="3683" actId="14100"/>
          <ac:spMkLst>
            <pc:docMk/>
            <pc:sldMk cId="1528310126" sldId="269"/>
            <ac:spMk id="17" creationId="{7D3E6AE3-6C2A-46E1-B950-2B4133238473}"/>
          </ac:spMkLst>
        </pc:spChg>
        <pc:cxnChg chg="add del">
          <ac:chgData name="" userId="6a36108c434bc3c1" providerId="LiveId" clId="{29788833-78D4-4E82-8C49-89EDA8F1FC85}" dt="2020-12-27T11:18:12.340" v="3246" actId="478"/>
          <ac:cxnSpMkLst>
            <pc:docMk/>
            <pc:sldMk cId="1528310126" sldId="269"/>
            <ac:cxnSpMk id="16" creationId="{4990B44F-6575-4B76-8297-79AB1B70AE89}"/>
          </ac:cxnSpMkLst>
        </pc:cxnChg>
      </pc:sldChg>
      <pc:sldChg chg="addSp delSp modSp add">
        <pc:chgData name="" userId="6a36108c434bc3c1" providerId="LiveId" clId="{29788833-78D4-4E82-8C49-89EDA8F1FC85}" dt="2020-12-27T12:16:50.075" v="4054" actId="20577"/>
        <pc:sldMkLst>
          <pc:docMk/>
          <pc:sldMk cId="2391807301" sldId="270"/>
        </pc:sldMkLst>
        <pc:spChg chg="mod">
          <ac:chgData name="" userId="6a36108c434bc3c1" providerId="LiveId" clId="{29788833-78D4-4E82-8C49-89EDA8F1FC85}" dt="2020-12-27T12:16:50.075" v="4054" actId="20577"/>
          <ac:spMkLst>
            <pc:docMk/>
            <pc:sldMk cId="2391807301" sldId="270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1:30:31.032" v="3299"/>
          <ac:spMkLst>
            <pc:docMk/>
            <pc:sldMk cId="2391807301" sldId="270"/>
            <ac:spMk id="3" creationId="{280B614C-77C0-4824-A58B-6FBE7941FEB9}"/>
          </ac:spMkLst>
        </pc:spChg>
        <pc:spChg chg="mod">
          <ac:chgData name="" userId="6a36108c434bc3c1" providerId="LiveId" clId="{29788833-78D4-4E82-8C49-89EDA8F1FC85}" dt="2020-12-27T11:42:00.217" v="3798" actId="207"/>
          <ac:spMkLst>
            <pc:docMk/>
            <pc:sldMk cId="2391807301" sldId="270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1:42:03.417" v="3799" actId="207"/>
          <ac:spMkLst>
            <pc:docMk/>
            <pc:sldMk cId="2391807301" sldId="270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1:41:47.833" v="3795" actId="207"/>
          <ac:spMkLst>
            <pc:docMk/>
            <pc:sldMk cId="2391807301" sldId="270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1:41:53.048" v="3796" actId="207"/>
          <ac:spMkLst>
            <pc:docMk/>
            <pc:sldMk cId="2391807301" sldId="270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1:41:56.792" v="3797" actId="207"/>
          <ac:spMkLst>
            <pc:docMk/>
            <pc:sldMk cId="2391807301" sldId="270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1:41:40.143" v="3793" actId="207"/>
          <ac:spMkLst>
            <pc:docMk/>
            <pc:sldMk cId="2391807301" sldId="270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1:41:43.569" v="3794" actId="207"/>
          <ac:spMkLst>
            <pc:docMk/>
            <pc:sldMk cId="2391807301" sldId="270"/>
            <ac:spMk id="15" creationId="{C3ABC5DD-D9C6-40C1-86BE-FA6E7BE7331E}"/>
          </ac:spMkLst>
        </pc:spChg>
        <pc:spChg chg="add del mod">
          <ac:chgData name="" userId="6a36108c434bc3c1" providerId="LiveId" clId="{29788833-78D4-4E82-8C49-89EDA8F1FC85}" dt="2020-12-27T11:42:59.033" v="3804"/>
          <ac:spMkLst>
            <pc:docMk/>
            <pc:sldMk cId="2391807301" sldId="270"/>
            <ac:spMk id="16" creationId="{306693EF-1E9E-44D4-A010-ADD47A42CECA}"/>
          </ac:spMkLst>
        </pc:spChg>
        <pc:spChg chg="add del mod">
          <ac:chgData name="" userId="6a36108c434bc3c1" providerId="LiveId" clId="{29788833-78D4-4E82-8C49-89EDA8F1FC85}" dt="2020-12-27T12:03:49.955" v="3955" actId="478"/>
          <ac:spMkLst>
            <pc:docMk/>
            <pc:sldMk cId="2391807301" sldId="270"/>
            <ac:spMk id="17" creationId="{EB58A618-C159-4E48-9138-7B578EB72EE6}"/>
          </ac:spMkLst>
        </pc:spChg>
        <pc:spChg chg="add del">
          <ac:chgData name="" userId="6a36108c434bc3c1" providerId="LiveId" clId="{29788833-78D4-4E82-8C49-89EDA8F1FC85}" dt="2020-12-27T12:04:37.978" v="3970" actId="478"/>
          <ac:spMkLst>
            <pc:docMk/>
            <pc:sldMk cId="2391807301" sldId="270"/>
            <ac:spMk id="18" creationId="{94F6E62E-D281-496F-A0F3-8A5777A11D53}"/>
          </ac:spMkLst>
        </pc:spChg>
        <pc:spChg chg="add del">
          <ac:chgData name="" userId="6a36108c434bc3c1" providerId="LiveId" clId="{29788833-78D4-4E82-8C49-89EDA8F1FC85}" dt="2020-12-27T12:04:37.978" v="3970" actId="478"/>
          <ac:spMkLst>
            <pc:docMk/>
            <pc:sldMk cId="2391807301" sldId="270"/>
            <ac:spMk id="19" creationId="{5B9D0872-7987-4D33-8A7E-98B6356338A6}"/>
          </ac:spMkLst>
        </pc:spChg>
        <pc:spChg chg="add">
          <ac:chgData name="" userId="6a36108c434bc3c1" providerId="LiveId" clId="{29788833-78D4-4E82-8C49-89EDA8F1FC85}" dt="2020-12-27T12:04:38.366" v="3971"/>
          <ac:spMkLst>
            <pc:docMk/>
            <pc:sldMk cId="2391807301" sldId="270"/>
            <ac:spMk id="20" creationId="{A7B0F198-DEB1-4CBF-8677-F84BFA2D9853}"/>
          </ac:spMkLst>
        </pc:spChg>
        <pc:spChg chg="add">
          <ac:chgData name="" userId="6a36108c434bc3c1" providerId="LiveId" clId="{29788833-78D4-4E82-8C49-89EDA8F1FC85}" dt="2020-12-27T12:04:38.366" v="3971"/>
          <ac:spMkLst>
            <pc:docMk/>
            <pc:sldMk cId="2391807301" sldId="270"/>
            <ac:spMk id="21" creationId="{59D53EED-F0F6-4B52-BDE1-D6196310DB77}"/>
          </ac:spMkLst>
        </pc:spChg>
      </pc:sldChg>
      <pc:sldChg chg="addSp delSp modSp add">
        <pc:chgData name="" userId="6a36108c434bc3c1" providerId="LiveId" clId="{29788833-78D4-4E82-8C49-89EDA8F1FC85}" dt="2020-12-27T12:16:47.396" v="4053" actId="20577"/>
        <pc:sldMkLst>
          <pc:docMk/>
          <pc:sldMk cId="1827743060" sldId="271"/>
        </pc:sldMkLst>
        <pc:spChg chg="mod">
          <ac:chgData name="" userId="6a36108c434bc3c1" providerId="LiveId" clId="{29788833-78D4-4E82-8C49-89EDA8F1FC85}" dt="2020-12-27T12:16:47.396" v="4053" actId="20577"/>
          <ac:spMkLst>
            <pc:docMk/>
            <pc:sldMk cId="1827743060" sldId="271"/>
            <ac:spMk id="2" creationId="{12D46E73-1B27-4185-A47E-A888FD1D5F2C}"/>
          </ac:spMkLst>
        </pc:spChg>
        <pc:spChg chg="mod">
          <ac:chgData name="" userId="6a36108c434bc3c1" providerId="LiveId" clId="{29788833-78D4-4E82-8C49-89EDA8F1FC85}" dt="2020-12-27T12:04:30.794" v="3969" actId="1076"/>
          <ac:spMkLst>
            <pc:docMk/>
            <pc:sldMk cId="1827743060" sldId="271"/>
            <ac:spMk id="12" creationId="{04F3EA31-D0F5-4923-BCD4-FE88AE002252}"/>
          </ac:spMkLst>
        </pc:spChg>
        <pc:spChg chg="add del mod">
          <ac:chgData name="" userId="6a36108c434bc3c1" providerId="LiveId" clId="{29788833-78D4-4E82-8C49-89EDA8F1FC85}" dt="2020-12-27T12:04:14.019" v="3961" actId="20577"/>
          <ac:spMkLst>
            <pc:docMk/>
            <pc:sldMk cId="1827743060" sldId="271"/>
            <ac:spMk id="16" creationId="{306693EF-1E9E-44D4-A010-ADD47A42CECA}"/>
          </ac:spMkLst>
        </pc:spChg>
        <pc:spChg chg="add del mod">
          <ac:chgData name="" userId="6a36108c434bc3c1" providerId="LiveId" clId="{29788833-78D4-4E82-8C49-89EDA8F1FC85}" dt="2020-12-27T12:04:27.155" v="3967" actId="20577"/>
          <ac:spMkLst>
            <pc:docMk/>
            <pc:sldMk cId="1827743060" sldId="271"/>
            <ac:spMk id="17" creationId="{D8B181B4-CEE7-43E0-8BBB-F9F0A4A54565}"/>
          </ac:spMkLst>
        </pc:spChg>
        <pc:spChg chg="add mod">
          <ac:chgData name="" userId="6a36108c434bc3c1" providerId="LiveId" clId="{29788833-78D4-4E82-8C49-89EDA8F1FC85}" dt="2020-12-27T12:04:03.303" v="3957" actId="20577"/>
          <ac:spMkLst>
            <pc:docMk/>
            <pc:sldMk cId="1827743060" sldId="271"/>
            <ac:spMk id="18" creationId="{0B5127C3-6963-420D-A8E1-248E6EAD1087}"/>
          </ac:spMkLst>
        </pc:spChg>
        <pc:spChg chg="add mod">
          <ac:chgData name="" userId="6a36108c434bc3c1" providerId="LiveId" clId="{29788833-78D4-4E82-8C49-89EDA8F1FC85}" dt="2020-12-27T12:04:23.067" v="3963" actId="6549"/>
          <ac:spMkLst>
            <pc:docMk/>
            <pc:sldMk cId="1827743060" sldId="271"/>
            <ac:spMk id="19" creationId="{0A36A1EA-A0F3-4E24-85B4-FA1205F1C559}"/>
          </ac:spMkLst>
        </pc:spChg>
      </pc:sldChg>
      <pc:sldChg chg="addSp delSp modSp add">
        <pc:chgData name="" userId="6a36108c434bc3c1" providerId="LiveId" clId="{29788833-78D4-4E82-8C49-89EDA8F1FC85}" dt="2020-12-27T12:52:52.216" v="4610" actId="20577"/>
        <pc:sldMkLst>
          <pc:docMk/>
          <pc:sldMk cId="803153795" sldId="272"/>
        </pc:sldMkLst>
        <pc:spChg chg="mod">
          <ac:chgData name="" userId="6a36108c434bc3c1" providerId="LiveId" clId="{29788833-78D4-4E82-8C49-89EDA8F1FC85}" dt="2020-12-27T12:52:52.216" v="4610" actId="20577"/>
          <ac:spMkLst>
            <pc:docMk/>
            <pc:sldMk cId="803153795" sldId="272"/>
            <ac:spMk id="2" creationId="{12D46E73-1B27-4185-A47E-A888FD1D5F2C}"/>
          </ac:spMkLst>
        </pc:spChg>
        <pc:spChg chg="del">
          <ac:chgData name="" userId="6a36108c434bc3c1" providerId="LiveId" clId="{29788833-78D4-4E82-8C49-89EDA8F1FC85}" dt="2020-12-27T12:01:38.991" v="3912" actId="478"/>
          <ac:spMkLst>
            <pc:docMk/>
            <pc:sldMk cId="803153795" sldId="272"/>
            <ac:spMk id="3" creationId="{280B614C-77C0-4824-A58B-6FBE7941FEB9}"/>
          </ac:spMkLst>
        </pc:spChg>
        <pc:spChg chg="del mod">
          <ac:chgData name="" userId="6a36108c434bc3c1" providerId="LiveId" clId="{29788833-78D4-4E82-8C49-89EDA8F1FC85}" dt="2020-12-27T12:17:54.445" v="4071" actId="478"/>
          <ac:spMkLst>
            <pc:docMk/>
            <pc:sldMk cId="803153795" sldId="272"/>
            <ac:spMk id="4" creationId="{9319D4B6-F702-432B-9E30-6A2D55363DC8}"/>
          </ac:spMkLst>
        </pc:spChg>
        <pc:spChg chg="add del mod">
          <ac:chgData name="" userId="6a36108c434bc3c1" providerId="LiveId" clId="{29788833-78D4-4E82-8C49-89EDA8F1FC85}" dt="2020-12-27T12:01:41.477" v="3913" actId="478"/>
          <ac:spMkLst>
            <pc:docMk/>
            <pc:sldMk cId="803153795" sldId="272"/>
            <ac:spMk id="6" creationId="{9EF717DA-DB74-4296-BB91-6A1C9E2A108B}"/>
          </ac:spMkLst>
        </pc:spChg>
        <pc:spChg chg="del">
          <ac:chgData name="" userId="6a36108c434bc3c1" providerId="LiveId" clId="{29788833-78D4-4E82-8C49-89EDA8F1FC85}" dt="2020-12-27T11:55:30.922" v="3866" actId="478"/>
          <ac:spMkLst>
            <pc:docMk/>
            <pc:sldMk cId="803153795" sldId="272"/>
            <ac:spMk id="16" creationId="{306693EF-1E9E-44D4-A010-ADD47A42CECA}"/>
          </ac:spMkLst>
        </pc:spChg>
        <pc:spChg chg="del">
          <ac:chgData name="" userId="6a36108c434bc3c1" providerId="LiveId" clId="{29788833-78D4-4E82-8C49-89EDA8F1FC85}" dt="2020-12-27T12:01:19.779" v="3911" actId="478"/>
          <ac:spMkLst>
            <pc:docMk/>
            <pc:sldMk cId="803153795" sldId="272"/>
            <ac:spMk id="17" creationId="{D8B181B4-CEE7-43E0-8BBB-F9F0A4A54565}"/>
          </ac:spMkLst>
        </pc:spChg>
        <pc:spChg chg="add mod">
          <ac:chgData name="" userId="6a36108c434bc3c1" providerId="LiveId" clId="{29788833-78D4-4E82-8C49-89EDA8F1FC85}" dt="2020-12-27T12:05:20.658" v="3983" actId="1037"/>
          <ac:spMkLst>
            <pc:docMk/>
            <pc:sldMk cId="803153795" sldId="272"/>
            <ac:spMk id="18" creationId="{9F7BEFC0-2C84-45F0-B337-F9B603EAFC6E}"/>
          </ac:spMkLst>
        </pc:spChg>
        <pc:spChg chg="add mod">
          <ac:chgData name="" userId="6a36108c434bc3c1" providerId="LiveId" clId="{29788833-78D4-4E82-8C49-89EDA8F1FC85}" dt="2020-12-27T12:20:16.555" v="4099" actId="1035"/>
          <ac:spMkLst>
            <pc:docMk/>
            <pc:sldMk cId="803153795" sldId="272"/>
            <ac:spMk id="19" creationId="{6CA64274-93FE-4B0C-9CEE-E0CF35580859}"/>
          </ac:spMkLst>
        </pc:spChg>
        <pc:spChg chg="add mod">
          <ac:chgData name="" userId="6a36108c434bc3c1" providerId="LiveId" clId="{29788833-78D4-4E82-8C49-89EDA8F1FC85}" dt="2020-12-27T12:18:14.144" v="4093"/>
          <ac:spMkLst>
            <pc:docMk/>
            <pc:sldMk cId="803153795" sldId="272"/>
            <ac:spMk id="20" creationId="{B962CEC2-7268-44C5-89C2-9A99F72B6D58}"/>
          </ac:spMkLst>
        </pc:spChg>
      </pc:sldChg>
      <pc:sldChg chg="addSp delSp modSp add">
        <pc:chgData name="" userId="6a36108c434bc3c1" providerId="LiveId" clId="{29788833-78D4-4E82-8C49-89EDA8F1FC85}" dt="2020-12-27T13:13:18.533" v="5290" actId="207"/>
        <pc:sldMkLst>
          <pc:docMk/>
          <pc:sldMk cId="1115737485" sldId="273"/>
        </pc:sldMkLst>
        <pc:spChg chg="mod">
          <ac:chgData name="" userId="6a36108c434bc3c1" providerId="LiveId" clId="{29788833-78D4-4E82-8C49-89EDA8F1FC85}" dt="2020-12-27T12:52:54.871" v="4613" actId="20577"/>
          <ac:spMkLst>
            <pc:docMk/>
            <pc:sldMk cId="1115737485" sldId="273"/>
            <ac:spMk id="2" creationId="{12D46E73-1B27-4185-A47E-A888FD1D5F2C}"/>
          </ac:spMkLst>
        </pc:spChg>
        <pc:spChg chg="add mod">
          <ac:chgData name="" userId="6a36108c434bc3c1" providerId="LiveId" clId="{29788833-78D4-4E82-8C49-89EDA8F1FC85}" dt="2020-12-27T13:13:18.533" v="5290" actId="207"/>
          <ac:spMkLst>
            <pc:docMk/>
            <pc:sldMk cId="1115737485" sldId="273"/>
            <ac:spMk id="3" creationId="{CBD76902-8CF5-4AED-9D07-F210F592B945}"/>
          </ac:spMkLst>
        </pc:spChg>
        <pc:spChg chg="add del mod">
          <ac:chgData name="" userId="6a36108c434bc3c1" providerId="LiveId" clId="{29788833-78D4-4E82-8C49-89EDA8F1FC85}" dt="2020-12-27T12:44:50.334" v="4471" actId="478"/>
          <ac:spMkLst>
            <pc:docMk/>
            <pc:sldMk cId="1115737485" sldId="273"/>
            <ac:spMk id="4" creationId="{3858ED3F-8B96-4672-BA7D-A8C3B9CA1123}"/>
          </ac:spMkLst>
        </pc:spChg>
        <pc:spChg chg="add mod">
          <ac:chgData name="" userId="6a36108c434bc3c1" providerId="LiveId" clId="{29788833-78D4-4E82-8C49-89EDA8F1FC85}" dt="2020-12-27T12:46:26.025" v="4486" actId="13822"/>
          <ac:spMkLst>
            <pc:docMk/>
            <pc:sldMk cId="1115737485" sldId="273"/>
            <ac:spMk id="5" creationId="{C56D1ED1-0E94-4A0A-A0A6-05F9FA63E352}"/>
          </ac:spMkLst>
        </pc:spChg>
        <pc:spChg chg="add mod">
          <ac:chgData name="" userId="6a36108c434bc3c1" providerId="LiveId" clId="{29788833-78D4-4E82-8C49-89EDA8F1FC85}" dt="2020-12-27T12:47:38.126" v="4504" actId="1037"/>
          <ac:spMkLst>
            <pc:docMk/>
            <pc:sldMk cId="1115737485" sldId="273"/>
            <ac:spMk id="6" creationId="{3AF12C0F-40B0-4038-AE27-ACECAE16F272}"/>
          </ac:spMkLst>
        </pc:spChg>
        <pc:spChg chg="add mod">
          <ac:chgData name="" userId="6a36108c434bc3c1" providerId="LiveId" clId="{29788833-78D4-4E82-8C49-89EDA8F1FC85}" dt="2020-12-27T12:45:50.691" v="4479" actId="1076"/>
          <ac:spMkLst>
            <pc:docMk/>
            <pc:sldMk cId="1115737485" sldId="273"/>
            <ac:spMk id="17" creationId="{25E3C59D-9D28-4DB9-A9B6-A0F68009E699}"/>
          </ac:spMkLst>
        </pc:spChg>
        <pc:spChg chg="add mod">
          <ac:chgData name="" userId="6a36108c434bc3c1" providerId="LiveId" clId="{29788833-78D4-4E82-8C49-89EDA8F1FC85}" dt="2020-12-27T12:46:09.604" v="4484" actId="20577"/>
          <ac:spMkLst>
            <pc:docMk/>
            <pc:sldMk cId="1115737485" sldId="273"/>
            <ac:spMk id="21" creationId="{C825F62D-447B-4500-A776-EBC70120E2F9}"/>
          </ac:spMkLst>
        </pc:spChg>
        <pc:spChg chg="add mod">
          <ac:chgData name="" userId="6a36108c434bc3c1" providerId="LiveId" clId="{29788833-78D4-4E82-8C49-89EDA8F1FC85}" dt="2020-12-27T12:46:26.025" v="4486" actId="13822"/>
          <ac:spMkLst>
            <pc:docMk/>
            <pc:sldMk cId="1115737485" sldId="273"/>
            <ac:spMk id="22" creationId="{881E7955-EB9C-4024-A965-5F202808B2C0}"/>
          </ac:spMkLst>
        </pc:spChg>
        <pc:spChg chg="add mod">
          <ac:chgData name="" userId="6a36108c434bc3c1" providerId="LiveId" clId="{29788833-78D4-4E82-8C49-89EDA8F1FC85}" dt="2020-12-27T12:47:45.733" v="4508" actId="1035"/>
          <ac:spMkLst>
            <pc:docMk/>
            <pc:sldMk cId="1115737485" sldId="273"/>
            <ac:spMk id="23" creationId="{0E84057C-BC8F-49B4-8F6B-1E6DE18B05A9}"/>
          </ac:spMkLst>
        </pc:spChg>
      </pc:sldChg>
      <pc:sldChg chg="addSp delSp modSp add modAnim">
        <pc:chgData name="" userId="6a36108c434bc3c1" providerId="LiveId" clId="{29788833-78D4-4E82-8C49-89EDA8F1FC85}" dt="2020-12-27T13:13:47.231" v="5293" actId="20577"/>
        <pc:sldMkLst>
          <pc:docMk/>
          <pc:sldMk cId="4194124403" sldId="274"/>
        </pc:sldMkLst>
        <pc:spChg chg="mod">
          <ac:chgData name="" userId="6a36108c434bc3c1" providerId="LiveId" clId="{29788833-78D4-4E82-8C49-89EDA8F1FC85}" dt="2020-12-27T12:52:57.022" v="4616" actId="20577"/>
          <ac:spMkLst>
            <pc:docMk/>
            <pc:sldMk cId="4194124403" sldId="274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2:53:56.092" v="4643" actId="478"/>
          <ac:spMkLst>
            <pc:docMk/>
            <pc:sldMk cId="4194124403" sldId="274"/>
            <ac:spMk id="3" creationId="{2DD46146-5FBD-42EF-8E42-9E1ED5D2D298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4" creationId="{00259987-B8BF-48D8-98DA-B3E924A20BBA}"/>
          </ac:spMkLst>
        </pc:spChg>
        <pc:spChg chg="add mod">
          <ac:chgData name="" userId="6a36108c434bc3c1" providerId="LiveId" clId="{29788833-78D4-4E82-8C49-89EDA8F1FC85}" dt="2020-12-27T12:57:10.558" v="4710" actId="1076"/>
          <ac:spMkLst>
            <pc:docMk/>
            <pc:sldMk cId="4194124403" sldId="274"/>
            <ac:spMk id="5" creationId="{2A4598AC-CC44-4DFB-ADD1-4A60DA6E1116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6" creationId="{4F33DBE5-E372-4E71-A85C-4B91BB967138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11" creationId="{258C992C-B118-4389-B954-4AC8AF90F05F}"/>
          </ac:spMkLst>
        </pc:spChg>
        <pc:spChg chg="add mod">
          <ac:chgData name="" userId="6a36108c434bc3c1" providerId="LiveId" clId="{29788833-78D4-4E82-8C49-89EDA8F1FC85}" dt="2020-12-27T13:13:47.231" v="5293" actId="20577"/>
          <ac:spMkLst>
            <pc:docMk/>
            <pc:sldMk cId="4194124403" sldId="274"/>
            <ac:spMk id="16" creationId="{328DC1A2-7C29-4B80-9821-3E958509F5B4}"/>
          </ac:spMkLst>
        </pc:spChg>
        <pc:spChg chg="add del">
          <ac:chgData name="" userId="6a36108c434bc3c1" providerId="LiveId" clId="{29788833-78D4-4E82-8C49-89EDA8F1FC85}" dt="2020-12-27T12:49:56.596" v="4563"/>
          <ac:spMkLst>
            <pc:docMk/>
            <pc:sldMk cId="4194124403" sldId="274"/>
            <ac:spMk id="17" creationId="{0ABC1F06-EA1E-4B47-A74A-BC642435D362}"/>
          </ac:spMkLst>
        </pc:spChg>
        <pc:spChg chg="add mod">
          <ac:chgData name="" userId="6a36108c434bc3c1" providerId="LiveId" clId="{29788833-78D4-4E82-8C49-89EDA8F1FC85}" dt="2020-12-27T12:57:10.558" v="4710" actId="1076"/>
          <ac:spMkLst>
            <pc:docMk/>
            <pc:sldMk cId="4194124403" sldId="274"/>
            <ac:spMk id="21" creationId="{4B47ED8C-06FC-4A10-8568-C82ABDDF1004}"/>
          </ac:spMkLst>
        </pc:spChg>
        <pc:spChg chg="add mod">
          <ac:chgData name="" userId="6a36108c434bc3c1" providerId="LiveId" clId="{29788833-78D4-4E82-8C49-89EDA8F1FC85}" dt="2020-12-27T13:06:26.642" v="5100" actId="164"/>
          <ac:spMkLst>
            <pc:docMk/>
            <pc:sldMk cId="4194124403" sldId="274"/>
            <ac:spMk id="22" creationId="{54AC540B-E6AB-4FF2-968A-C1C527E35041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23" creationId="{C0C0B466-21D8-499B-9530-62E03797D70D}"/>
          </ac:spMkLst>
        </pc:spChg>
        <pc:spChg chg="add mod">
          <ac:chgData name="" userId="6a36108c434bc3c1" providerId="LiveId" clId="{29788833-78D4-4E82-8C49-89EDA8F1FC85}" dt="2020-12-27T12:57:23.266" v="4713" actId="1076"/>
          <ac:spMkLst>
            <pc:docMk/>
            <pc:sldMk cId="4194124403" sldId="274"/>
            <ac:spMk id="24" creationId="{A202E8D3-8468-408F-9050-1921EC723D57}"/>
          </ac:spMkLst>
        </pc:spChg>
        <pc:spChg chg="add mod">
          <ac:chgData name="" userId="6a36108c434bc3c1" providerId="LiveId" clId="{29788833-78D4-4E82-8C49-89EDA8F1FC85}" dt="2020-12-27T12:57:28.763" v="4714" actId="1076"/>
          <ac:spMkLst>
            <pc:docMk/>
            <pc:sldMk cId="4194124403" sldId="274"/>
            <ac:spMk id="25" creationId="{3277B0ED-BE01-4D67-B900-1FEA61554AE4}"/>
          </ac:spMkLst>
        </pc:spChg>
        <pc:spChg chg="add mod">
          <ac:chgData name="" userId="6a36108c434bc3c1" providerId="LiveId" clId="{29788833-78D4-4E82-8C49-89EDA8F1FC85}" dt="2020-12-27T13:07:16.138" v="5106" actId="164"/>
          <ac:spMkLst>
            <pc:docMk/>
            <pc:sldMk cId="4194124403" sldId="274"/>
            <ac:spMk id="26" creationId="{16FAFAC6-B3AD-423D-B636-6DD309FD4C3E}"/>
          </ac:spMkLst>
        </pc:spChg>
        <pc:grpChg chg="add mod">
          <ac:chgData name="" userId="6a36108c434bc3c1" providerId="LiveId" clId="{29788833-78D4-4E82-8C49-89EDA8F1FC85}" dt="2020-12-27T13:06:26.642" v="5100" actId="164"/>
          <ac:grpSpMkLst>
            <pc:docMk/>
            <pc:sldMk cId="4194124403" sldId="274"/>
            <ac:grpSpMk id="27" creationId="{B5BAD303-0993-46FA-B02E-AA50C67EE6DB}"/>
          </ac:grpSpMkLst>
        </pc:grpChg>
        <pc:grpChg chg="add mod">
          <ac:chgData name="" userId="6a36108c434bc3c1" providerId="LiveId" clId="{29788833-78D4-4E82-8C49-89EDA8F1FC85}" dt="2020-12-27T13:07:16.138" v="5106" actId="164"/>
          <ac:grpSpMkLst>
            <pc:docMk/>
            <pc:sldMk cId="4194124403" sldId="274"/>
            <ac:grpSpMk id="28" creationId="{C7B1761F-73CB-4C51-B07A-A97657F3D577}"/>
          </ac:grpSpMkLst>
        </pc:grpChg>
      </pc:sldChg>
      <pc:sldChg chg="modSp add del">
        <pc:chgData name="" userId="6a36108c434bc3c1" providerId="LiveId" clId="{29788833-78D4-4E82-8C49-89EDA8F1FC85}" dt="2020-12-27T13:08:14.293" v="5110" actId="2696"/>
        <pc:sldMkLst>
          <pc:docMk/>
          <pc:sldMk cId="620492360" sldId="275"/>
        </pc:sldMkLst>
        <pc:spChg chg="mod">
          <ac:chgData name="" userId="6a36108c434bc3c1" providerId="LiveId" clId="{29788833-78D4-4E82-8C49-89EDA8F1FC85}" dt="2020-12-27T13:01:01.123" v="5053" actId="207"/>
          <ac:spMkLst>
            <pc:docMk/>
            <pc:sldMk cId="620492360" sldId="275"/>
            <ac:spMk id="7" creationId="{B3FE6EB1-08C0-4A18-8790-6CFD085F4056}"/>
          </ac:spMkLst>
        </pc:spChg>
        <pc:spChg chg="mod">
          <ac:chgData name="" userId="6a36108c434bc3c1" providerId="LiveId" clId="{29788833-78D4-4E82-8C49-89EDA8F1FC85}" dt="2020-12-27T13:00:08.700" v="5051" actId="1037"/>
          <ac:spMkLst>
            <pc:docMk/>
            <pc:sldMk cId="620492360" sldId="275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2:59:44.549" v="4882" actId="1037"/>
          <ac:spMkLst>
            <pc:docMk/>
            <pc:sldMk cId="620492360" sldId="275"/>
            <ac:spMk id="9" creationId="{F7873D8C-EE7C-43D7-8881-4DF4EEC9345E}"/>
          </ac:spMkLst>
        </pc:spChg>
        <pc:spChg chg="mod ord">
          <ac:chgData name="" userId="6a36108c434bc3c1" providerId="LiveId" clId="{29788833-78D4-4E82-8C49-89EDA8F1FC85}" dt="2020-12-27T13:02:32.772" v="5057" actId="167"/>
          <ac:spMkLst>
            <pc:docMk/>
            <pc:sldMk cId="620492360" sldId="275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3:00:01.255" v="4993" actId="1037"/>
          <ac:spMkLst>
            <pc:docMk/>
            <pc:sldMk cId="620492360" sldId="275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2:59:27.517" v="4792" actId="1037"/>
          <ac:spMkLst>
            <pc:docMk/>
            <pc:sldMk cId="620492360" sldId="275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2:59:36.028" v="4833" actId="1038"/>
          <ac:spMkLst>
            <pc:docMk/>
            <pc:sldMk cId="620492360" sldId="275"/>
            <ac:spMk id="15" creationId="{C3ABC5DD-D9C6-40C1-86BE-FA6E7BE7331E}"/>
          </ac:spMkLst>
        </pc:spChg>
      </pc:sldChg>
      <pc:sldChg chg="addSp delSp modSp add modAnim">
        <pc:chgData name="" userId="6a36108c434bc3c1" providerId="LiveId" clId="{29788833-78D4-4E82-8C49-89EDA8F1FC85}" dt="2020-12-27T13:13:58.278" v="5297" actId="20577"/>
        <pc:sldMkLst>
          <pc:docMk/>
          <pc:sldMk cId="2935237192" sldId="276"/>
        </pc:sldMkLst>
        <pc:spChg chg="add mod">
          <ac:chgData name="" userId="6a36108c434bc3c1" providerId="LiveId" clId="{29788833-78D4-4E82-8C49-89EDA8F1FC85}" dt="2020-12-27T13:04:19.963" v="5090" actId="1076"/>
          <ac:spMkLst>
            <pc:docMk/>
            <pc:sldMk cId="2935237192" sldId="276"/>
            <ac:spMk id="3" creationId="{EB088187-8A6E-4E2F-AD01-253A14D18A47}"/>
          </ac:spMkLst>
        </pc:spChg>
        <pc:spChg chg="mod">
          <ac:chgData name="" userId="6a36108c434bc3c1" providerId="LiveId" clId="{29788833-78D4-4E82-8C49-89EDA8F1FC85}" dt="2020-12-27T13:03:24.012" v="5081" actId="1076"/>
          <ac:spMkLst>
            <pc:docMk/>
            <pc:sldMk cId="2935237192" sldId="276"/>
            <ac:spMk id="4" creationId="{00259987-B8BF-48D8-98DA-B3E924A20BBA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5" creationId="{2A4598AC-CC44-4DFB-ADD1-4A60DA6E1116}"/>
          </ac:spMkLst>
        </pc:spChg>
        <pc:spChg chg="mod">
          <ac:chgData name="" userId="6a36108c434bc3c1" providerId="LiveId" clId="{29788833-78D4-4E82-8C49-89EDA8F1FC85}" dt="2020-12-27T13:03:30.115" v="5083" actId="1076"/>
          <ac:spMkLst>
            <pc:docMk/>
            <pc:sldMk cId="2935237192" sldId="276"/>
            <ac:spMk id="6" creationId="{4F33DBE5-E372-4E71-A85C-4B91BB967138}"/>
          </ac:spMkLst>
        </pc:spChg>
        <pc:spChg chg="mod">
          <ac:chgData name="" userId="6a36108c434bc3c1" providerId="LiveId" clId="{29788833-78D4-4E82-8C49-89EDA8F1FC85}" dt="2020-12-27T13:02:47.956" v="5074" actId="1038"/>
          <ac:spMkLst>
            <pc:docMk/>
            <pc:sldMk cId="2935237192" sldId="276"/>
            <ac:spMk id="10" creationId="{17F5C1EC-E369-498B-9E9E-00350709E46E}"/>
          </ac:spMkLst>
        </pc:spChg>
        <pc:spChg chg="mod">
          <ac:chgData name="" userId="6a36108c434bc3c1" providerId="LiveId" clId="{29788833-78D4-4E82-8C49-89EDA8F1FC85}" dt="2020-12-27T13:03:00.123" v="5076" actId="1076"/>
          <ac:spMkLst>
            <pc:docMk/>
            <pc:sldMk cId="2935237192" sldId="276"/>
            <ac:spMk id="12" creationId="{04F3EA31-D0F5-4923-BCD4-FE88AE002252}"/>
          </ac:spMkLst>
        </pc:spChg>
        <pc:spChg chg="mod">
          <ac:chgData name="" userId="6a36108c434bc3c1" providerId="LiveId" clId="{29788833-78D4-4E82-8C49-89EDA8F1FC85}" dt="2020-12-27T13:13:58.278" v="5297" actId="20577"/>
          <ac:spMkLst>
            <pc:docMk/>
            <pc:sldMk cId="2935237192" sldId="276"/>
            <ac:spMk id="16" creationId="{328DC1A2-7C29-4B80-9821-3E958509F5B4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21" creationId="{4B47ED8C-06FC-4A10-8568-C82ABDDF1004}"/>
          </ac:spMkLst>
        </pc:spChg>
        <pc:spChg chg="del">
          <ac:chgData name="" userId="6a36108c434bc3c1" providerId="LiveId" clId="{29788833-78D4-4E82-8C49-89EDA8F1FC85}" dt="2020-12-27T13:03:40.685" v="5084" actId="478"/>
          <ac:spMkLst>
            <pc:docMk/>
            <pc:sldMk cId="2935237192" sldId="276"/>
            <ac:spMk id="22" creationId="{54AC540B-E6AB-4FF2-968A-C1C527E35041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4" creationId="{A202E8D3-8468-408F-9050-1921EC723D57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5" creationId="{3277B0ED-BE01-4D67-B900-1FEA61554AE4}"/>
          </ac:spMkLst>
        </pc:spChg>
        <pc:spChg chg="del">
          <ac:chgData name="" userId="6a36108c434bc3c1" providerId="LiveId" clId="{29788833-78D4-4E82-8C49-89EDA8F1FC85}" dt="2020-12-27T13:03:42.940" v="5085" actId="478"/>
          <ac:spMkLst>
            <pc:docMk/>
            <pc:sldMk cId="2935237192" sldId="276"/>
            <ac:spMk id="26" creationId="{16FAFAC6-B3AD-423D-B636-6DD309FD4C3E}"/>
          </ac:spMkLst>
        </pc:spChg>
      </pc:sldChg>
      <pc:sldChg chg="delSp modSp add modAnim">
        <pc:chgData name="" userId="6a36108c434bc3c1" providerId="LiveId" clId="{29788833-78D4-4E82-8C49-89EDA8F1FC85}" dt="2020-12-27T13:13:54.717" v="5295" actId="20577"/>
        <pc:sldMkLst>
          <pc:docMk/>
          <pc:sldMk cId="3520708383" sldId="277"/>
        </pc:sldMkLst>
        <pc:spChg chg="del">
          <ac:chgData name="" userId="6a36108c434bc3c1" providerId="LiveId" clId="{29788833-78D4-4E82-8C49-89EDA8F1FC85}" dt="2020-12-27T13:08:35.708" v="5112" actId="478"/>
          <ac:spMkLst>
            <pc:docMk/>
            <pc:sldMk cId="3520708383" sldId="277"/>
            <ac:spMk id="5" creationId="{2A4598AC-CC44-4DFB-ADD1-4A60DA6E1116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8" creationId="{6F8F667E-FC81-4382-A51E-86AB6B953F86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9" creationId="{F7873D8C-EE7C-43D7-8881-4DF4EEC9345E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3" creationId="{455F1EC6-96CD-4455-93D5-37461B14EAF1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4" creationId="{E9CD71AE-696E-4186-B81C-625B39C696A8}"/>
          </ac:spMkLst>
        </pc:spChg>
        <pc:spChg chg="mod">
          <ac:chgData name="" userId="6a36108c434bc3c1" providerId="LiveId" clId="{29788833-78D4-4E82-8C49-89EDA8F1FC85}" dt="2020-12-27T13:09:55.508" v="5274" actId="1037"/>
          <ac:spMkLst>
            <pc:docMk/>
            <pc:sldMk cId="3520708383" sldId="277"/>
            <ac:spMk id="15" creationId="{C3ABC5DD-D9C6-40C1-86BE-FA6E7BE7331E}"/>
          </ac:spMkLst>
        </pc:spChg>
        <pc:spChg chg="mod">
          <ac:chgData name="" userId="6a36108c434bc3c1" providerId="LiveId" clId="{29788833-78D4-4E82-8C49-89EDA8F1FC85}" dt="2020-12-27T13:13:54.717" v="5295" actId="20577"/>
          <ac:spMkLst>
            <pc:docMk/>
            <pc:sldMk cId="3520708383" sldId="277"/>
            <ac:spMk id="16" creationId="{328DC1A2-7C29-4B80-9821-3E958509F5B4}"/>
          </ac:spMkLst>
        </pc:spChg>
        <pc:spChg chg="del">
          <ac:chgData name="" userId="6a36108c434bc3c1" providerId="LiveId" clId="{29788833-78D4-4E82-8C49-89EDA8F1FC85}" dt="2020-12-27T13:08:35.708" v="5112" actId="478"/>
          <ac:spMkLst>
            <pc:docMk/>
            <pc:sldMk cId="3520708383" sldId="277"/>
            <ac:spMk id="21" creationId="{4B47ED8C-06FC-4A10-8568-C82ABDDF1004}"/>
          </ac:spMkLst>
        </pc:spChg>
        <pc:spChg chg="del">
          <ac:chgData name="" userId="6a36108c434bc3c1" providerId="LiveId" clId="{29788833-78D4-4E82-8C49-89EDA8F1FC85}" dt="2020-12-27T13:08:42.757" v="5114" actId="478"/>
          <ac:spMkLst>
            <pc:docMk/>
            <pc:sldMk cId="3520708383" sldId="277"/>
            <ac:spMk id="24" creationId="{A202E8D3-8468-408F-9050-1921EC723D57}"/>
          </ac:spMkLst>
        </pc:spChg>
        <pc:spChg chg="del">
          <ac:chgData name="" userId="6a36108c434bc3c1" providerId="LiveId" clId="{29788833-78D4-4E82-8C49-89EDA8F1FC85}" dt="2020-12-27T13:08:40.404" v="5113" actId="478"/>
          <ac:spMkLst>
            <pc:docMk/>
            <pc:sldMk cId="3520708383" sldId="277"/>
            <ac:spMk id="25" creationId="{3277B0ED-BE01-4D67-B900-1FEA61554AE4}"/>
          </ac:spMkLst>
        </pc:spChg>
      </pc:sldChg>
      <pc:sldChg chg="addSp delSp modSp add delAnim modAnim">
        <pc:chgData name="" userId="6a36108c434bc3c1" providerId="LiveId" clId="{29788833-78D4-4E82-8C49-89EDA8F1FC85}" dt="2020-12-27T13:38:08.197" v="5540" actId="2710"/>
        <pc:sldMkLst>
          <pc:docMk/>
          <pc:sldMk cId="1257307426" sldId="278"/>
        </pc:sldMkLst>
        <pc:spChg chg="mod">
          <ac:chgData name="" userId="6a36108c434bc3c1" providerId="LiveId" clId="{29788833-78D4-4E82-8C49-89EDA8F1FC85}" dt="2020-12-27T13:21:01.671" v="5398" actId="20577"/>
          <ac:spMkLst>
            <pc:docMk/>
            <pc:sldMk cId="1257307426" sldId="278"/>
            <ac:spMk id="2" creationId="{12D46E73-1B27-4185-A47E-A888FD1D5F2C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3" creationId="{EB088187-8A6E-4E2F-AD01-253A14D18A47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4" creationId="{00259987-B8BF-48D8-98DA-B3E924A20BBA}"/>
          </ac:spMkLst>
        </pc:spChg>
        <pc:spChg chg="add del mod">
          <ac:chgData name="" userId="6a36108c434bc3c1" providerId="LiveId" clId="{29788833-78D4-4E82-8C49-89EDA8F1FC85}" dt="2020-12-27T13:26:56.185" v="5414"/>
          <ac:spMkLst>
            <pc:docMk/>
            <pc:sldMk cId="1257307426" sldId="278"/>
            <ac:spMk id="5" creationId="{B74D589B-252B-4128-94F5-A2C398DD75E4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6" creationId="{4F33DBE5-E372-4E71-A85C-4B91BB967138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7" creationId="{B3FE6EB1-08C0-4A18-8790-6CFD085F4056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8" creationId="{6F8F667E-FC81-4382-A51E-86AB6B953F86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9" creationId="{F7873D8C-EE7C-43D7-8881-4DF4EEC9345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0" creationId="{17F5C1EC-E369-498B-9E9E-00350709E46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1" creationId="{258C992C-B118-4389-B954-4AC8AF90F05F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2" creationId="{04F3EA31-D0F5-4923-BCD4-FE88AE00225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3" creationId="{455F1EC6-96CD-4455-93D5-37461B14EAF1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4" creationId="{E9CD71AE-696E-4186-B81C-625B39C696A8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5" creationId="{C3ABC5DD-D9C6-40C1-86BE-FA6E7BE7331E}"/>
          </ac:spMkLst>
        </pc:spChg>
        <pc:spChg chg="del mod">
          <ac:chgData name="" userId="6a36108c434bc3c1" providerId="LiveId" clId="{29788833-78D4-4E82-8C49-89EDA8F1FC85}" dt="2020-12-27T13:37:22.973" v="5523" actId="478"/>
          <ac:spMkLst>
            <pc:docMk/>
            <pc:sldMk cId="1257307426" sldId="278"/>
            <ac:spMk id="16" creationId="{328DC1A2-7C29-4B80-9821-3E958509F5B4}"/>
          </ac:spMkLst>
        </pc:spChg>
        <pc:spChg chg="add mod">
          <ac:chgData name="" userId="6a36108c434bc3c1" providerId="LiveId" clId="{29788833-78D4-4E82-8C49-89EDA8F1FC85}" dt="2020-12-27T13:33:57.360" v="5510" actId="20577"/>
          <ac:spMkLst>
            <pc:docMk/>
            <pc:sldMk cId="1257307426" sldId="278"/>
            <ac:spMk id="17" creationId="{C13B8104-A9D9-4FDD-ABFE-E65B12AE521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8" creationId="{9F7BEFC0-2C84-45F0-B337-F9B603EAFC6E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19" creationId="{6CA64274-93FE-4B0C-9CEE-E0CF35580859}"/>
          </ac:spMkLst>
        </pc:spChg>
        <pc:spChg chg="mod">
          <ac:chgData name="" userId="6a36108c434bc3c1" providerId="LiveId" clId="{29788833-78D4-4E82-8C49-89EDA8F1FC85}" dt="2020-12-27T13:20:26.750" v="5394" actId="20577"/>
          <ac:spMkLst>
            <pc:docMk/>
            <pc:sldMk cId="1257307426" sldId="278"/>
            <ac:spMk id="20" creationId="{B962CEC2-7268-44C5-89C2-9A99F72B6D58}"/>
          </ac:spMkLst>
        </pc:spChg>
        <pc:spChg chg="add mod">
          <ac:chgData name="" userId="6a36108c434bc3c1" providerId="LiveId" clId="{29788833-78D4-4E82-8C49-89EDA8F1FC85}" dt="2020-12-27T13:38:08.197" v="5540" actId="2710"/>
          <ac:spMkLst>
            <pc:docMk/>
            <pc:sldMk cId="1257307426" sldId="278"/>
            <ac:spMk id="21" creationId="{6919A6C6-0C33-4722-ABC0-17F87D81267F}"/>
          </ac:spMkLst>
        </pc:spChg>
        <pc:spChg chg="add del mod">
          <ac:chgData name="" userId="6a36108c434bc3c1" providerId="LiveId" clId="{29788833-78D4-4E82-8C49-89EDA8F1FC85}" dt="2020-12-27T13:27:24.990" v="5417" actId="478"/>
          <ac:spMkLst>
            <pc:docMk/>
            <pc:sldMk cId="1257307426" sldId="278"/>
            <ac:spMk id="22" creationId="{3599401F-E1BD-4754-A2C5-3F2209755B52}"/>
          </ac:spMkLst>
        </pc:spChg>
        <pc:spChg chg="del">
          <ac:chgData name="" userId="6a36108c434bc3c1" providerId="LiveId" clId="{29788833-78D4-4E82-8C49-89EDA8F1FC85}" dt="2020-12-27T13:11:02.961" v="5276" actId="478"/>
          <ac:spMkLst>
            <pc:docMk/>
            <pc:sldMk cId="1257307426" sldId="278"/>
            <ac:spMk id="23" creationId="{C0C0B466-21D8-499B-9530-62E03797D70D}"/>
          </ac:spMkLst>
        </pc:spChg>
        <pc:spChg chg="add del mod">
          <ac:chgData name="" userId="6a36108c434bc3c1" providerId="LiveId" clId="{29788833-78D4-4E82-8C49-89EDA8F1FC85}" dt="2020-12-27T13:27:24.990" v="5417" actId="478"/>
          <ac:spMkLst>
            <pc:docMk/>
            <pc:sldMk cId="1257307426" sldId="278"/>
            <ac:spMk id="24" creationId="{A44334CC-1605-4D9B-B4AD-25F1CBA7A64A}"/>
          </ac:spMkLst>
        </pc:spChg>
        <pc:picChg chg="add mod">
          <ac:chgData name="" userId="6a36108c434bc3c1" providerId="LiveId" clId="{29788833-78D4-4E82-8C49-89EDA8F1FC85}" dt="2020-12-27T13:34:41.108" v="5517" actId="1038"/>
          <ac:picMkLst>
            <pc:docMk/>
            <pc:sldMk cId="1257307426" sldId="278"/>
            <ac:picMk id="25" creationId="{39F64641-1E7F-4017-8089-7CA413857A42}"/>
          </ac:picMkLst>
        </pc:picChg>
        <pc:cxnChg chg="add del mod">
          <ac:chgData name="" userId="6a36108c434bc3c1" providerId="LiveId" clId="{29788833-78D4-4E82-8C49-89EDA8F1FC85}" dt="2020-12-27T13:34:44.143" v="5518" actId="478"/>
          <ac:cxnSpMkLst>
            <pc:docMk/>
            <pc:sldMk cId="1257307426" sldId="278"/>
            <ac:cxnSpMk id="27" creationId="{989153F6-A83E-4439-B128-D88AAE0DADAD}"/>
          </ac:cxnSpMkLst>
        </pc:cxnChg>
      </pc:sldChg>
      <pc:sldChg chg="addSp delSp modSp add modTransition delAnim">
        <pc:chgData name="" userId="6a36108c434bc3c1" providerId="LiveId" clId="{29788833-78D4-4E82-8C49-89EDA8F1FC85}" dt="2020-12-27T13:53:51.574" v="6270" actId="20577"/>
        <pc:sldMkLst>
          <pc:docMk/>
          <pc:sldMk cId="3343247753" sldId="279"/>
        </pc:sldMkLst>
        <pc:spChg chg="mod">
          <ac:chgData name="" userId="6a36108c434bc3c1" providerId="LiveId" clId="{29788833-78D4-4E82-8C49-89EDA8F1FC85}" dt="2020-12-27T13:39:51.984" v="5554" actId="20577"/>
          <ac:spMkLst>
            <pc:docMk/>
            <pc:sldMk cId="3343247753" sldId="279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3:40:13.501" v="5558" actId="478"/>
          <ac:spMkLst>
            <pc:docMk/>
            <pc:sldMk cId="3343247753" sldId="279"/>
            <ac:spMk id="4" creationId="{BEC4EC0D-0CCD-4C76-A06A-09391AC2B854}"/>
          </ac:spMkLst>
        </pc:spChg>
        <pc:spChg chg="del">
          <ac:chgData name="" userId="6a36108c434bc3c1" providerId="LiveId" clId="{29788833-78D4-4E82-8C49-89EDA8F1FC85}" dt="2020-12-27T13:40:07.650" v="5556" actId="478"/>
          <ac:spMkLst>
            <pc:docMk/>
            <pc:sldMk cId="3343247753" sldId="279"/>
            <ac:spMk id="17" creationId="{C13B8104-A9D9-4FDD-ABFE-E65B12AE5212}"/>
          </ac:spMkLst>
        </pc:spChg>
        <pc:spChg chg="del">
          <ac:chgData name="" userId="6a36108c434bc3c1" providerId="LiveId" clId="{29788833-78D4-4E82-8C49-89EDA8F1FC85}" dt="2020-12-27T13:40:11.878" v="5557" actId="478"/>
          <ac:spMkLst>
            <pc:docMk/>
            <pc:sldMk cId="3343247753" sldId="279"/>
            <ac:spMk id="20" creationId="{B962CEC2-7268-44C5-89C2-9A99F72B6D58}"/>
          </ac:spMkLst>
        </pc:spChg>
        <pc:spChg chg="mod">
          <ac:chgData name="" userId="6a36108c434bc3c1" providerId="LiveId" clId="{29788833-78D4-4E82-8C49-89EDA8F1FC85}" dt="2020-12-27T13:53:51.574" v="6270" actId="20577"/>
          <ac:spMkLst>
            <pc:docMk/>
            <pc:sldMk cId="3343247753" sldId="279"/>
            <ac:spMk id="21" creationId="{6919A6C6-0C33-4722-ABC0-17F87D81267F}"/>
          </ac:spMkLst>
        </pc:spChg>
        <pc:picChg chg="del">
          <ac:chgData name="" userId="6a36108c434bc3c1" providerId="LiveId" clId="{29788833-78D4-4E82-8C49-89EDA8F1FC85}" dt="2020-12-27T13:40:07.650" v="5556" actId="478"/>
          <ac:picMkLst>
            <pc:docMk/>
            <pc:sldMk cId="3343247753" sldId="279"/>
            <ac:picMk id="25" creationId="{39F64641-1E7F-4017-8089-7CA413857A42}"/>
          </ac:picMkLst>
        </pc:picChg>
      </pc:sldChg>
      <pc:sldChg chg="addSp delSp modSp add">
        <pc:chgData name="" userId="6a36108c434bc3c1" providerId="LiveId" clId="{29788833-78D4-4E82-8C49-89EDA8F1FC85}" dt="2020-12-27T14:20:41.277" v="6717" actId="166"/>
        <pc:sldMkLst>
          <pc:docMk/>
          <pc:sldMk cId="2389325618" sldId="280"/>
        </pc:sldMkLst>
        <pc:spChg chg="mod">
          <ac:chgData name="" userId="6a36108c434bc3c1" providerId="LiveId" clId="{29788833-78D4-4E82-8C49-89EDA8F1FC85}" dt="2020-12-27T13:50:26.504" v="6181" actId="20577"/>
          <ac:spMkLst>
            <pc:docMk/>
            <pc:sldMk cId="2389325618" sldId="280"/>
            <ac:spMk id="2" creationId="{12D46E73-1B27-4185-A47E-A888FD1D5F2C}"/>
          </ac:spMkLst>
        </pc:spChg>
        <pc:spChg chg="add del mod">
          <ac:chgData name="" userId="6a36108c434bc3c1" providerId="LiveId" clId="{29788833-78D4-4E82-8C49-89EDA8F1FC85}" dt="2020-12-27T13:52:45.297" v="6194"/>
          <ac:spMkLst>
            <pc:docMk/>
            <pc:sldMk cId="2389325618" sldId="280"/>
            <ac:spMk id="3" creationId="{DE84C3DF-9366-43D4-B285-7B991390ABED}"/>
          </ac:spMkLst>
        </pc:spChg>
        <pc:spChg chg="add mod">
          <ac:chgData name="" userId="6a36108c434bc3c1" providerId="LiveId" clId="{29788833-78D4-4E82-8C49-89EDA8F1FC85}" dt="2020-12-27T13:58:35.973" v="6343" actId="1076"/>
          <ac:spMkLst>
            <pc:docMk/>
            <pc:sldMk cId="2389325618" sldId="280"/>
            <ac:spMk id="4" creationId="{4D44AEA0-EB8F-4913-970F-D74B7843DD28}"/>
          </ac:spMkLst>
        </pc:spChg>
        <pc:spChg chg="add del mod">
          <ac:chgData name="" userId="6a36108c434bc3c1" providerId="LiveId" clId="{29788833-78D4-4E82-8C49-89EDA8F1FC85}" dt="2020-12-27T14:09:04.496" v="6570" actId="478"/>
          <ac:spMkLst>
            <pc:docMk/>
            <pc:sldMk cId="2389325618" sldId="280"/>
            <ac:spMk id="5" creationId="{A41961A6-10C7-472D-AAB8-3BB86FB07593}"/>
          </ac:spMkLst>
        </pc:spChg>
        <pc:spChg chg="add del mod">
          <ac:chgData name="" userId="6a36108c434bc3c1" providerId="LiveId" clId="{29788833-78D4-4E82-8C49-89EDA8F1FC85}" dt="2020-12-27T14:01:40.989" v="6366" actId="478"/>
          <ac:spMkLst>
            <pc:docMk/>
            <pc:sldMk cId="2389325618" sldId="280"/>
            <ac:spMk id="6" creationId="{1B81313D-3D61-4F61-A0FE-2850D1CD7DAF}"/>
          </ac:spMkLst>
        </pc:spChg>
        <pc:spChg chg="add mod">
          <ac:chgData name="" userId="6a36108c434bc3c1" providerId="LiveId" clId="{29788833-78D4-4E82-8C49-89EDA8F1FC85}" dt="2020-12-27T14:13:52.293" v="6649" actId="14100"/>
          <ac:spMkLst>
            <pc:docMk/>
            <pc:sldMk cId="2389325618" sldId="280"/>
            <ac:spMk id="8" creationId="{C96F1D7C-8FE5-432F-9A05-45A3F16B1039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9" creationId="{F7C2AD40-6E22-4E80-9195-9B89733CF414}"/>
          </ac:spMkLst>
        </pc:spChg>
        <pc:spChg chg="add del mod ord">
          <ac:chgData name="" userId="6a36108c434bc3c1" providerId="LiveId" clId="{29788833-78D4-4E82-8C49-89EDA8F1FC85}" dt="2020-12-27T14:19:25.381" v="6705"/>
          <ac:spMkLst>
            <pc:docMk/>
            <pc:sldMk cId="2389325618" sldId="280"/>
            <ac:spMk id="11" creationId="{CEAE73E8-C218-4913-A5AD-43CB30DFCD1B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2" creationId="{F69988D2-CF2D-45E3-88EE-5C6011D88AFA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3" creationId="{61664E24-118D-4C9C-8EA9-001A86D353A4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4" creationId="{A1D6D1EA-FCA7-4918-8803-6A1323829EFD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5" creationId="{D966FF55-0760-4647-B44E-50E521676E64}"/>
          </ac:spMkLst>
        </pc:spChg>
        <pc:spChg chg="add mod">
          <ac:chgData name="" userId="6a36108c434bc3c1" providerId="LiveId" clId="{29788833-78D4-4E82-8C49-89EDA8F1FC85}" dt="2020-12-27T14:16:32.564" v="6688" actId="408"/>
          <ac:spMkLst>
            <pc:docMk/>
            <pc:sldMk cId="2389325618" sldId="280"/>
            <ac:spMk id="16" creationId="{931ADF8D-53A0-4072-8D49-9E9EDD0E79EA}"/>
          </ac:spMkLst>
        </pc:spChg>
        <pc:spChg chg="add mod">
          <ac:chgData name="" userId="6a36108c434bc3c1" providerId="LiveId" clId="{29788833-78D4-4E82-8C49-89EDA8F1FC85}" dt="2020-12-27T14:16:47.130" v="6690" actId="20577"/>
          <ac:spMkLst>
            <pc:docMk/>
            <pc:sldMk cId="2389325618" sldId="280"/>
            <ac:spMk id="17" creationId="{F8ED2B89-3F1D-439C-A945-DA62353289C4}"/>
          </ac:spMkLst>
        </pc:spChg>
        <pc:spChg chg="add del mod">
          <ac:chgData name="" userId="6a36108c434bc3c1" providerId="LiveId" clId="{29788833-78D4-4E82-8C49-89EDA8F1FC85}" dt="2020-12-27T14:19:25.381" v="6705"/>
          <ac:spMkLst>
            <pc:docMk/>
            <pc:sldMk cId="2389325618" sldId="280"/>
            <ac:spMk id="18" creationId="{90B477E6-2AC1-4F83-AFDC-6B645AFC8B53}"/>
          </ac:spMkLst>
        </pc:spChg>
        <pc:spChg chg="mod">
          <ac:chgData name="" userId="6a36108c434bc3c1" providerId="LiveId" clId="{29788833-78D4-4E82-8C49-89EDA8F1FC85}" dt="2020-12-27T14:20:37.763" v="6716" actId="2085"/>
          <ac:spMkLst>
            <pc:docMk/>
            <pc:sldMk cId="2389325618" sldId="280"/>
            <ac:spMk id="20" creationId="{74732E91-3123-4F6A-8866-4F6EB942A785}"/>
          </ac:spMkLst>
        </pc:spChg>
        <pc:spChg chg="mod ord">
          <ac:chgData name="" userId="6a36108c434bc3c1" providerId="LiveId" clId="{29788833-78D4-4E82-8C49-89EDA8F1FC85}" dt="2020-12-27T14:20:41.277" v="6717" actId="166"/>
          <ac:spMkLst>
            <pc:docMk/>
            <pc:sldMk cId="2389325618" sldId="280"/>
            <ac:spMk id="21" creationId="{6919A6C6-0C33-4722-ABC0-17F87D81267F}"/>
          </ac:spMkLst>
        </pc:spChg>
        <pc:cxnChg chg="add del mod">
          <ac:chgData name="" userId="6a36108c434bc3c1" providerId="LiveId" clId="{29788833-78D4-4E82-8C49-89EDA8F1FC85}" dt="2020-12-27T14:15:17.550" v="6676" actId="478"/>
          <ac:cxnSpMkLst>
            <pc:docMk/>
            <pc:sldMk cId="2389325618" sldId="280"/>
            <ac:cxnSpMk id="10" creationId="{7428A2AC-5AB9-4A68-800B-81AD06B547AC}"/>
          </ac:cxnSpMkLst>
        </pc:cxnChg>
      </pc:sldChg>
      <pc:sldChg chg="addSp delSp modSp add">
        <pc:chgData name="" userId="6a36108c434bc3c1" providerId="LiveId" clId="{29788833-78D4-4E82-8C49-89EDA8F1FC85}" dt="2020-12-27T14:20:30.278" v="6715" actId="166"/>
        <pc:sldMkLst>
          <pc:docMk/>
          <pc:sldMk cId="777355873" sldId="281"/>
        </pc:sldMkLst>
        <pc:spChg chg="add mod">
          <ac:chgData name="" userId="6a36108c434bc3c1" providerId="LiveId" clId="{29788833-78D4-4E82-8C49-89EDA8F1FC85}" dt="2020-12-27T14:05:36.732" v="6520" actId="20577"/>
          <ac:spMkLst>
            <pc:docMk/>
            <pc:sldMk cId="777355873" sldId="281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09:06.526" v="6571" actId="478"/>
          <ac:spMkLst>
            <pc:docMk/>
            <pc:sldMk cId="777355873" sldId="281"/>
            <ac:spMk id="5" creationId="{A41961A6-10C7-472D-AAB8-3BB86FB07593}"/>
          </ac:spMkLst>
        </pc:spChg>
        <pc:spChg chg="add del">
          <ac:chgData name="" userId="6a36108c434bc3c1" providerId="LiveId" clId="{29788833-78D4-4E82-8C49-89EDA8F1FC85}" dt="2020-12-27T14:01:37.862" v="6365" actId="478"/>
          <ac:spMkLst>
            <pc:docMk/>
            <pc:sldMk cId="777355873" sldId="281"/>
            <ac:spMk id="6" creationId="{1B81313D-3D61-4F61-A0FE-2850D1CD7DAF}"/>
          </ac:spMkLst>
        </pc:spChg>
        <pc:spChg chg="add mod ord">
          <ac:chgData name="" userId="6a36108c434bc3c1" providerId="LiveId" clId="{29788833-78D4-4E82-8C49-89EDA8F1FC85}" dt="2020-12-27T14:20:30.278" v="6715" actId="166"/>
          <ac:spMkLst>
            <pc:docMk/>
            <pc:sldMk cId="777355873" sldId="281"/>
            <ac:spMk id="8" creationId="{4D15F023-E30C-478E-AB50-89912B5E6D2C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9" creationId="{781A463E-4D06-4324-A6D0-BA4A1792695F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0" creationId="{CE248029-54C9-450A-B295-14B128D9FCED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1" creationId="{CB1A57C6-D4B1-4A9E-963F-1E6F36985657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2" creationId="{30545309-A954-4537-A655-7577AE605862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3" creationId="{A922B335-5715-4EE1-B2EF-719045944DAA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4" creationId="{C2897BA3-BE5A-46FD-A923-BFFF812FEDBB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5" creationId="{3652C0FB-2DAF-4872-891E-7FD2BB2FA0D0}"/>
          </ac:spMkLst>
        </pc:spChg>
        <pc:spChg chg="add">
          <ac:chgData name="" userId="6a36108c434bc3c1" providerId="LiveId" clId="{29788833-78D4-4E82-8C49-89EDA8F1FC85}" dt="2020-12-27T14:17:16.872" v="6691"/>
          <ac:spMkLst>
            <pc:docMk/>
            <pc:sldMk cId="777355873" sldId="281"/>
            <ac:spMk id="16" creationId="{12CCEADA-565A-47EA-AC64-BA99F82277BB}"/>
          </ac:spMkLst>
        </pc:spChg>
        <pc:spChg chg="add del">
          <ac:chgData name="" userId="6a36108c434bc3c1" providerId="LiveId" clId="{29788833-78D4-4E82-8C49-89EDA8F1FC85}" dt="2020-12-27T14:19:52.965" v="6708" actId="478"/>
          <ac:spMkLst>
            <pc:docMk/>
            <pc:sldMk cId="777355873" sldId="281"/>
            <ac:spMk id="17" creationId="{77684099-F949-4B43-8B8A-FF860675CEAE}"/>
          </ac:spMkLst>
        </pc:spChg>
        <pc:spChg chg="add mod">
          <ac:chgData name="" userId="6a36108c434bc3c1" providerId="LiveId" clId="{29788833-78D4-4E82-8C49-89EDA8F1FC85}" dt="2020-12-27T14:20:20.364" v="6714" actId="208"/>
          <ac:spMkLst>
            <pc:docMk/>
            <pc:sldMk cId="777355873" sldId="281"/>
            <ac:spMk id="18" creationId="{073B932A-4F53-440A-94D4-73D2F5C5FEEB}"/>
          </ac:spMkLst>
        </pc:spChg>
        <pc:spChg chg="del mod">
          <ac:chgData name="" userId="6a36108c434bc3c1" providerId="LiveId" clId="{29788833-78D4-4E82-8C49-89EDA8F1FC85}" dt="2020-12-27T14:09:56.030" v="6588" actId="478"/>
          <ac:spMkLst>
            <pc:docMk/>
            <pc:sldMk cId="777355873" sldId="281"/>
            <ac:spMk id="21" creationId="{6919A6C6-0C33-4722-ABC0-17F87D81267F}"/>
          </ac:spMkLst>
        </pc:spChg>
      </pc:sldChg>
      <pc:sldChg chg="addSp delSp modSp add">
        <pc:chgData name="" userId="6a36108c434bc3c1" providerId="LiveId" clId="{29788833-78D4-4E82-8C49-89EDA8F1FC85}" dt="2020-12-27T14:40:16.448" v="7103" actId="13822"/>
        <pc:sldMkLst>
          <pc:docMk/>
          <pc:sldMk cId="1281235819" sldId="282"/>
        </pc:sldMkLst>
        <pc:spChg chg="mod">
          <ac:chgData name="" userId="6a36108c434bc3c1" providerId="LiveId" clId="{29788833-78D4-4E82-8C49-89EDA8F1FC85}" dt="2020-12-27T14:10:28.405" v="6593" actId="207"/>
          <ac:spMkLst>
            <pc:docMk/>
            <pc:sldMk cId="1281235819" sldId="282"/>
            <ac:spMk id="3" creationId="{A4170EBC-3BF7-4A46-8537-9F05D5DB47A6}"/>
          </ac:spMkLst>
        </pc:spChg>
        <pc:spChg chg="del mod">
          <ac:chgData name="" userId="6a36108c434bc3c1" providerId="LiveId" clId="{29788833-78D4-4E82-8C49-89EDA8F1FC85}" dt="2020-12-27T14:09:13.006" v="6573" actId="478"/>
          <ac:spMkLst>
            <pc:docMk/>
            <pc:sldMk cId="1281235819" sldId="282"/>
            <ac:spMk id="5" creationId="{A41961A6-10C7-472D-AAB8-3BB86FB07593}"/>
          </ac:spMkLst>
        </pc:spChg>
        <pc:spChg chg="mod">
          <ac:chgData name="" userId="6a36108c434bc3c1" providerId="LiveId" clId="{29788833-78D4-4E82-8C49-89EDA8F1FC85}" dt="2020-12-27T14:11:16.344" v="6629" actId="207"/>
          <ac:spMkLst>
            <pc:docMk/>
            <pc:sldMk cId="1281235819" sldId="282"/>
            <ac:spMk id="6" creationId="{1B81313D-3D61-4F61-A0FE-2850D1CD7DAF}"/>
          </ac:spMkLst>
        </pc:spChg>
        <pc:spChg chg="add mod">
          <ac:chgData name="" userId="6a36108c434bc3c1" providerId="LiveId" clId="{29788833-78D4-4E82-8C49-89EDA8F1FC85}" dt="2020-12-27T14:08:32.932" v="6568" actId="13822"/>
          <ac:spMkLst>
            <pc:docMk/>
            <pc:sldMk cId="1281235819" sldId="282"/>
            <ac:spMk id="7" creationId="{FFD5A8BB-D950-4D31-BFF8-311247D24C9B}"/>
          </ac:spMkLst>
        </pc:spChg>
        <pc:spChg chg="add mod ord">
          <ac:chgData name="" userId="6a36108c434bc3c1" providerId="LiveId" clId="{29788833-78D4-4E82-8C49-89EDA8F1FC85}" dt="2020-12-27T14:20:03.342" v="6711" actId="166"/>
          <ac:spMkLst>
            <pc:docMk/>
            <pc:sldMk cId="1281235819" sldId="282"/>
            <ac:spMk id="8" creationId="{524251B1-4ED2-47C3-ABDB-2DE91553DC9B}"/>
          </ac:spMkLst>
        </pc:spChg>
        <pc:spChg chg="add mod ord">
          <ac:chgData name="" userId="6a36108c434bc3c1" providerId="LiveId" clId="{29788833-78D4-4E82-8C49-89EDA8F1FC85}" dt="2020-12-27T14:20:14.255" v="6713" actId="166"/>
          <ac:spMkLst>
            <pc:docMk/>
            <pc:sldMk cId="1281235819" sldId="282"/>
            <ac:spMk id="9" creationId="{0BF212BE-64F0-44FE-87D7-199491D1348F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1" creationId="{4ADB4300-428F-43B3-9729-D011BB5D2F6F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2" creationId="{C749D2D7-4BC6-4E57-923A-4CC9F90999B6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3" creationId="{F0366EF7-8DBB-44E6-BDE7-A8F33DC89BBC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4" creationId="{2ED4FED4-A1EB-4286-9131-D8BDB2132756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5" creationId="{00051B1E-BD44-4BFE-9E1F-357D0C785567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6" creationId="{B496C47C-D886-4CCB-A5C4-5A09287FB0A4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7" creationId="{6925C479-36D3-4CD2-BA90-0DECE782EF53}"/>
          </ac:spMkLst>
        </pc:spChg>
        <pc:spChg chg="add">
          <ac:chgData name="" userId="6a36108c434bc3c1" providerId="LiveId" clId="{29788833-78D4-4E82-8C49-89EDA8F1FC85}" dt="2020-12-27T14:17:23.689" v="6692"/>
          <ac:spMkLst>
            <pc:docMk/>
            <pc:sldMk cId="1281235819" sldId="282"/>
            <ac:spMk id="18" creationId="{C47D644D-7F09-42ED-A306-A70A3500425D}"/>
          </ac:spMkLst>
        </pc:spChg>
        <pc:spChg chg="add mod">
          <ac:chgData name="" userId="6a36108c434bc3c1" providerId="LiveId" clId="{29788833-78D4-4E82-8C49-89EDA8F1FC85}" dt="2020-12-27T14:20:09.732" v="6712" actId="2085"/>
          <ac:spMkLst>
            <pc:docMk/>
            <pc:sldMk cId="1281235819" sldId="282"/>
            <ac:spMk id="19" creationId="{AA783BBB-32E3-4B43-80E1-1B9B7994B19F}"/>
          </ac:spMkLst>
        </pc:spChg>
        <pc:spChg chg="del">
          <ac:chgData name="" userId="6a36108c434bc3c1" providerId="LiveId" clId="{29788833-78D4-4E82-8C49-89EDA8F1FC85}" dt="2020-12-27T14:10:01.160" v="6590" actId="478"/>
          <ac:spMkLst>
            <pc:docMk/>
            <pc:sldMk cId="1281235819" sldId="282"/>
            <ac:spMk id="21" creationId="{6919A6C6-0C33-4722-ABC0-17F87D81267F}"/>
          </ac:spMkLst>
        </pc:spChg>
        <pc:cxnChg chg="add mod">
          <ac:chgData name="" userId="6a36108c434bc3c1" providerId="LiveId" clId="{29788833-78D4-4E82-8C49-89EDA8F1FC85}" dt="2020-12-27T14:40:16.448" v="7103" actId="13822"/>
          <ac:cxnSpMkLst>
            <pc:docMk/>
            <pc:sldMk cId="1281235819" sldId="282"/>
            <ac:cxnSpMk id="20" creationId="{E3567DB5-3B3E-4611-A74E-FB46FC72B1F6}"/>
          </ac:cxnSpMkLst>
        </pc:cxnChg>
      </pc:sldChg>
      <pc:sldChg chg="addSp modSp add modTransition">
        <pc:chgData name="" userId="6a36108c434bc3c1" providerId="LiveId" clId="{29788833-78D4-4E82-8C49-89EDA8F1FC85}" dt="2020-12-27T14:40:26.969" v="7104"/>
        <pc:sldMkLst>
          <pc:docMk/>
          <pc:sldMk cId="1021860507" sldId="283"/>
        </pc:sldMkLst>
        <pc:spChg chg="mod">
          <ac:chgData name="" userId="6a36108c434bc3c1" providerId="LiveId" clId="{29788833-78D4-4E82-8C49-89EDA8F1FC85}" dt="2020-12-27T14:21:52.562" v="6745" actId="1035"/>
          <ac:spMkLst>
            <pc:docMk/>
            <pc:sldMk cId="1021860507" sldId="283"/>
            <ac:spMk id="17" creationId="{6925C479-36D3-4CD2-BA90-0DECE782EF53}"/>
          </ac:spMkLst>
        </pc:spChg>
        <pc:cxnChg chg="add">
          <ac:chgData name="" userId="6a36108c434bc3c1" providerId="LiveId" clId="{29788833-78D4-4E82-8C49-89EDA8F1FC85}" dt="2020-12-27T14:40:26.969" v="7104"/>
          <ac:cxnSpMkLst>
            <pc:docMk/>
            <pc:sldMk cId="1021860507" sldId="283"/>
            <ac:cxnSpMk id="20" creationId="{C66689A3-1C24-43E4-BB48-6F7B59981777}"/>
          </ac:cxnSpMkLst>
        </pc:cxnChg>
      </pc:sldChg>
      <pc:sldChg chg="addSp delSp modSp add modTransition">
        <pc:chgData name="" userId="6a36108c434bc3c1" providerId="LiveId" clId="{29788833-78D4-4E82-8C49-89EDA8F1FC85}" dt="2020-12-27T14:40:32.882" v="7105"/>
        <pc:sldMkLst>
          <pc:docMk/>
          <pc:sldMk cId="2308590030" sldId="284"/>
        </pc:sldMkLst>
        <pc:spChg chg="mod">
          <ac:chgData name="" userId="6a36108c434bc3c1" providerId="LiveId" clId="{29788833-78D4-4E82-8C49-89EDA8F1FC85}" dt="2020-12-27T14:22:50.520" v="6750" actId="20577"/>
          <ac:spMkLst>
            <pc:docMk/>
            <pc:sldMk cId="2308590030" sldId="284"/>
            <ac:spMk id="3" creationId="{A4170EBC-3BF7-4A46-8537-9F05D5DB47A6}"/>
          </ac:spMkLst>
        </pc:spChg>
        <pc:spChg chg="add mod">
          <ac:chgData name="" userId="6a36108c434bc3c1" providerId="LiveId" clId="{29788833-78D4-4E82-8C49-89EDA8F1FC85}" dt="2020-12-27T14:23:24.876" v="6754" actId="13822"/>
          <ac:spMkLst>
            <pc:docMk/>
            <pc:sldMk cId="2308590030" sldId="284"/>
            <ac:spMk id="5" creationId="{D0476A1B-CDFD-477D-A38B-5AF10FDAAA3F}"/>
          </ac:spMkLst>
        </pc:spChg>
        <pc:spChg chg="del">
          <ac:chgData name="" userId="6a36108c434bc3c1" providerId="LiveId" clId="{29788833-78D4-4E82-8C49-89EDA8F1FC85}" dt="2020-12-27T14:23:13.566" v="6751" actId="478"/>
          <ac:spMkLst>
            <pc:docMk/>
            <pc:sldMk cId="2308590030" sldId="284"/>
            <ac:spMk id="7" creationId="{FFD5A8BB-D950-4D31-BFF8-311247D24C9B}"/>
          </ac:spMkLst>
        </pc:spChg>
        <pc:spChg chg="mod">
          <ac:chgData name="" userId="6a36108c434bc3c1" providerId="LiveId" clId="{29788833-78D4-4E82-8C49-89EDA8F1FC85}" dt="2020-12-27T14:23:44.694" v="6771" actId="207"/>
          <ac:spMkLst>
            <pc:docMk/>
            <pc:sldMk cId="2308590030" sldId="284"/>
            <ac:spMk id="8" creationId="{524251B1-4ED2-47C3-ABDB-2DE91553DC9B}"/>
          </ac:spMkLst>
        </pc:spChg>
        <pc:cxnChg chg="add">
          <ac:chgData name="" userId="6a36108c434bc3c1" providerId="LiveId" clId="{29788833-78D4-4E82-8C49-89EDA8F1FC85}" dt="2020-12-27T14:40:32.882" v="7105"/>
          <ac:cxnSpMkLst>
            <pc:docMk/>
            <pc:sldMk cId="2308590030" sldId="284"/>
            <ac:cxnSpMk id="20" creationId="{4F071953-BE1F-42BD-B758-39D0B62CDC4B}"/>
          </ac:cxnSpMkLst>
        </pc:cxnChg>
      </pc:sldChg>
      <pc:sldChg chg="addSp modSp add">
        <pc:chgData name="" userId="6a36108c434bc3c1" providerId="LiveId" clId="{29788833-78D4-4E82-8C49-89EDA8F1FC85}" dt="2020-12-27T14:40:36.432" v="7106"/>
        <pc:sldMkLst>
          <pc:docMk/>
          <pc:sldMk cId="1934573843" sldId="285"/>
        </pc:sldMkLst>
        <pc:spChg chg="mod">
          <ac:chgData name="" userId="6a36108c434bc3c1" providerId="LiveId" clId="{29788833-78D4-4E82-8C49-89EDA8F1FC85}" dt="2020-12-27T14:25:06.855" v="6818" actId="1076"/>
          <ac:spMkLst>
            <pc:docMk/>
            <pc:sldMk cId="1934573843" sldId="285"/>
            <ac:spMk id="19" creationId="{AA783BBB-32E3-4B43-80E1-1B9B7994B19F}"/>
          </ac:spMkLst>
        </pc:spChg>
        <pc:spChg chg="add mod">
          <ac:chgData name="" userId="6a36108c434bc3c1" providerId="LiveId" clId="{29788833-78D4-4E82-8C49-89EDA8F1FC85}" dt="2020-12-27T14:25:22.229" v="6820" actId="1076"/>
          <ac:spMkLst>
            <pc:docMk/>
            <pc:sldMk cId="1934573843" sldId="285"/>
            <ac:spMk id="24" creationId="{56B33F98-6EAA-4431-8D4C-80AAEADA4F8A}"/>
          </ac:spMkLst>
        </pc:spChg>
        <pc:cxnChg chg="add mod">
          <ac:chgData name="" userId="6a36108c434bc3c1" providerId="LiveId" clId="{29788833-78D4-4E82-8C49-89EDA8F1FC85}" dt="2020-12-27T14:24:25.912" v="6778" actId="13822"/>
          <ac:cxnSpMkLst>
            <pc:docMk/>
            <pc:sldMk cId="1934573843" sldId="285"/>
            <ac:cxnSpMk id="10" creationId="{0397D7DF-E9D2-4664-8BCA-C907C30BD07F}"/>
          </ac:cxnSpMkLst>
        </pc:cxnChg>
        <pc:cxnChg chg="add">
          <ac:chgData name="" userId="6a36108c434bc3c1" providerId="LiveId" clId="{29788833-78D4-4E82-8C49-89EDA8F1FC85}" dt="2020-12-27T14:40:36.432" v="7106"/>
          <ac:cxnSpMkLst>
            <pc:docMk/>
            <pc:sldMk cId="1934573843" sldId="285"/>
            <ac:cxnSpMk id="25" creationId="{C9859D0A-B194-47A7-B281-8E8A2FDF0330}"/>
          </ac:cxnSpMkLst>
        </pc:cxnChg>
      </pc:sldChg>
      <pc:sldChg chg="addSp delSp modSp add">
        <pc:chgData name="" userId="6a36108c434bc3c1" providerId="LiveId" clId="{29788833-78D4-4E82-8C49-89EDA8F1FC85}" dt="2020-12-27T14:42:52.315" v="7118"/>
        <pc:sldMkLst>
          <pc:docMk/>
          <pc:sldMk cId="2127926653" sldId="286"/>
        </pc:sldMkLst>
        <pc:spChg chg="mod">
          <ac:chgData name="" userId="6a36108c434bc3c1" providerId="LiveId" clId="{29788833-78D4-4E82-8C49-89EDA8F1FC85}" dt="2020-12-27T14:25:54.182" v="6823"/>
          <ac:spMkLst>
            <pc:docMk/>
            <pc:sldMk cId="2127926653" sldId="286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5" creationId="{D0476A1B-CDFD-477D-A38B-5AF10FDAAA3F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8" creationId="{524251B1-4ED2-47C3-ABDB-2DE91553DC9B}"/>
          </ac:spMkLst>
        </pc:spChg>
        <pc:spChg chg="add mod">
          <ac:chgData name="" userId="6a36108c434bc3c1" providerId="LiveId" clId="{29788833-78D4-4E82-8C49-89EDA8F1FC85}" dt="2020-12-27T14:26:14.501" v="6826" actId="1076"/>
          <ac:spMkLst>
            <pc:docMk/>
            <pc:sldMk cId="2127926653" sldId="286"/>
            <ac:spMk id="20" creationId="{AC660F05-1DB6-443A-B9BA-44BA3F04E2C3}"/>
          </ac:spMkLst>
        </pc:spChg>
        <pc:spChg chg="add mod">
          <ac:chgData name="" userId="6a36108c434bc3c1" providerId="LiveId" clId="{29788833-78D4-4E82-8C49-89EDA8F1FC85}" dt="2020-12-27T14:26:48.006" v="6835" actId="20577"/>
          <ac:spMkLst>
            <pc:docMk/>
            <pc:sldMk cId="2127926653" sldId="286"/>
            <ac:spMk id="21" creationId="{D0B2C432-EFF0-4893-962D-AC9BB862B47E}"/>
          </ac:spMkLst>
        </pc:spChg>
        <pc:spChg chg="del">
          <ac:chgData name="" userId="6a36108c434bc3c1" providerId="LiveId" clId="{29788833-78D4-4E82-8C49-89EDA8F1FC85}" dt="2020-12-27T14:26:33.343" v="6828" actId="478"/>
          <ac:spMkLst>
            <pc:docMk/>
            <pc:sldMk cId="2127926653" sldId="286"/>
            <ac:spMk id="24" creationId="{56B33F98-6EAA-4431-8D4C-80AAEADA4F8A}"/>
          </ac:spMkLst>
        </pc:spChg>
        <pc:cxnChg chg="del">
          <ac:chgData name="" userId="6a36108c434bc3c1" providerId="LiveId" clId="{29788833-78D4-4E82-8C49-89EDA8F1FC85}" dt="2020-12-27T14:26:19.768" v="6827" actId="478"/>
          <ac:cxnSpMkLst>
            <pc:docMk/>
            <pc:sldMk cId="2127926653" sldId="286"/>
            <ac:cxnSpMk id="10" creationId="{0397D7DF-E9D2-4664-8BCA-C907C30BD07F}"/>
          </ac:cxnSpMkLst>
        </pc:cxnChg>
        <pc:cxnChg chg="add del mod">
          <ac:chgData name="" userId="6a36108c434bc3c1" providerId="LiveId" clId="{29788833-78D4-4E82-8C49-89EDA8F1FC85}" dt="2020-12-27T14:42:51.871" v="7117" actId="478"/>
          <ac:cxnSpMkLst>
            <pc:docMk/>
            <pc:sldMk cId="2127926653" sldId="286"/>
            <ac:cxnSpMk id="22" creationId="{227264DF-BEA7-4CEE-8E07-2846E764D008}"/>
          </ac:cxnSpMkLst>
        </pc:cxnChg>
        <pc:cxnChg chg="add mod">
          <ac:chgData name="" userId="6a36108c434bc3c1" providerId="LiveId" clId="{29788833-78D4-4E82-8C49-89EDA8F1FC85}" dt="2020-12-27T14:41:26.925" v="7112" actId="14100"/>
          <ac:cxnSpMkLst>
            <pc:docMk/>
            <pc:sldMk cId="2127926653" sldId="286"/>
            <ac:cxnSpMk id="23" creationId="{B5CE6E69-F324-43D5-894C-0816976CEF28}"/>
          </ac:cxnSpMkLst>
        </pc:cxnChg>
        <pc:cxnChg chg="add mod">
          <ac:chgData name="" userId="6a36108c434bc3c1" providerId="LiveId" clId="{29788833-78D4-4E82-8C49-89EDA8F1FC85}" dt="2020-12-27T14:41:19.382" v="7110" actId="1076"/>
          <ac:cxnSpMkLst>
            <pc:docMk/>
            <pc:sldMk cId="2127926653" sldId="286"/>
            <ac:cxnSpMk id="25" creationId="{3D6EE663-F4DF-4EB1-8DB4-4FBAFCD2FDC6}"/>
          </ac:cxnSpMkLst>
        </pc:cxnChg>
        <pc:cxnChg chg="add">
          <ac:chgData name="" userId="6a36108c434bc3c1" providerId="LiveId" clId="{29788833-78D4-4E82-8C49-89EDA8F1FC85}" dt="2020-12-27T14:42:52.315" v="7118"/>
          <ac:cxnSpMkLst>
            <pc:docMk/>
            <pc:sldMk cId="2127926653" sldId="286"/>
            <ac:cxnSpMk id="26" creationId="{F300F6CA-A9DA-4D67-9E7F-023EE01EE105}"/>
          </ac:cxnSpMkLst>
        </pc:cxnChg>
      </pc:sldChg>
      <pc:sldChg chg="addSp delSp modSp add modTransition">
        <pc:chgData name="" userId="6a36108c434bc3c1" providerId="LiveId" clId="{29788833-78D4-4E82-8C49-89EDA8F1FC85}" dt="2020-12-27T14:42:57.712" v="7120"/>
        <pc:sldMkLst>
          <pc:docMk/>
          <pc:sldMk cId="34955611" sldId="287"/>
        </pc:sldMkLst>
        <pc:spChg chg="mod">
          <ac:chgData name="" userId="6a36108c434bc3c1" providerId="LiveId" clId="{29788833-78D4-4E82-8C49-89EDA8F1FC85}" dt="2020-12-27T14:27:39.470" v="6869" actId="1035"/>
          <ac:spMkLst>
            <pc:docMk/>
            <pc:sldMk cId="34955611" sldId="287"/>
            <ac:spMk id="16" creationId="{B496C47C-D886-4CCB-A5C4-5A09287FB0A4}"/>
          </ac:spMkLst>
        </pc:spChg>
        <pc:cxnChg chg="add del">
          <ac:chgData name="" userId="6a36108c434bc3c1" providerId="LiveId" clId="{29788833-78D4-4E82-8C49-89EDA8F1FC85}" dt="2020-12-27T14:42:57.191" v="7119" actId="478"/>
          <ac:cxnSpMkLst>
            <pc:docMk/>
            <pc:sldMk cId="34955611" sldId="287"/>
            <ac:cxnSpMk id="22" creationId="{45FFFA04-4E2A-415E-96D8-3F43D616ABB5}"/>
          </ac:cxnSpMkLst>
        </pc:cxnChg>
        <pc:cxnChg chg="add">
          <ac:chgData name="" userId="6a36108c434bc3c1" providerId="LiveId" clId="{29788833-78D4-4E82-8C49-89EDA8F1FC85}" dt="2020-12-27T14:41:38.240" v="7113"/>
          <ac:cxnSpMkLst>
            <pc:docMk/>
            <pc:sldMk cId="34955611" sldId="287"/>
            <ac:cxnSpMk id="23" creationId="{C1F1D3A3-DB10-4596-A5C6-C503DF491F3D}"/>
          </ac:cxnSpMkLst>
        </pc:cxnChg>
        <pc:cxnChg chg="add">
          <ac:chgData name="" userId="6a36108c434bc3c1" providerId="LiveId" clId="{29788833-78D4-4E82-8C49-89EDA8F1FC85}" dt="2020-12-27T14:41:38.240" v="7113"/>
          <ac:cxnSpMkLst>
            <pc:docMk/>
            <pc:sldMk cId="34955611" sldId="287"/>
            <ac:cxnSpMk id="24" creationId="{47EAA7DB-805D-4361-97BA-62A6B0FA170D}"/>
          </ac:cxnSpMkLst>
        </pc:cxnChg>
        <pc:cxnChg chg="add">
          <ac:chgData name="" userId="6a36108c434bc3c1" providerId="LiveId" clId="{29788833-78D4-4E82-8C49-89EDA8F1FC85}" dt="2020-12-27T14:42:57.712" v="7120"/>
          <ac:cxnSpMkLst>
            <pc:docMk/>
            <pc:sldMk cId="34955611" sldId="287"/>
            <ac:cxnSpMk id="25" creationId="{C4A89474-E965-49A4-A08F-105466F0FDF4}"/>
          </ac:cxnSpMkLst>
        </pc:cxnChg>
      </pc:sldChg>
      <pc:sldChg chg="addSp delSp modSp add modTransition">
        <pc:chgData name="" userId="6a36108c434bc3c1" providerId="LiveId" clId="{29788833-78D4-4E82-8C49-89EDA8F1FC85}" dt="2020-12-27T14:44:37.114" v="7136" actId="20577"/>
        <pc:sldMkLst>
          <pc:docMk/>
          <pc:sldMk cId="3658657370" sldId="288"/>
        </pc:sldMkLst>
        <pc:spChg chg="del">
          <ac:chgData name="" userId="6a36108c434bc3c1" providerId="LiveId" clId="{29788833-78D4-4E82-8C49-89EDA8F1FC85}" dt="2020-12-27T14:28:47.766" v="6873" actId="478"/>
          <ac:spMkLst>
            <pc:docMk/>
            <pc:sldMk cId="3658657370" sldId="288"/>
            <ac:spMk id="3" creationId="{A4170EBC-3BF7-4A46-8537-9F05D5DB47A6}"/>
          </ac:spMkLst>
        </pc:spChg>
        <pc:spChg chg="del">
          <ac:chgData name="" userId="6a36108c434bc3c1" providerId="LiveId" clId="{29788833-78D4-4E82-8C49-89EDA8F1FC85}" dt="2020-12-27T14:28:39.070" v="6872" actId="478"/>
          <ac:spMkLst>
            <pc:docMk/>
            <pc:sldMk cId="3658657370" sldId="288"/>
            <ac:spMk id="20" creationId="{AC660F05-1DB6-443A-B9BA-44BA3F04E2C3}"/>
          </ac:spMkLst>
        </pc:spChg>
        <pc:spChg chg="del">
          <ac:chgData name="" userId="6a36108c434bc3c1" providerId="LiveId" clId="{29788833-78D4-4E82-8C49-89EDA8F1FC85}" dt="2020-12-27T14:28:39.070" v="6872" actId="478"/>
          <ac:spMkLst>
            <pc:docMk/>
            <pc:sldMk cId="3658657370" sldId="288"/>
            <ac:spMk id="21" creationId="{D0B2C432-EFF0-4893-962D-AC9BB862B47E}"/>
          </ac:spMkLst>
        </pc:spChg>
        <pc:spChg chg="add">
          <ac:chgData name="" userId="6a36108c434bc3c1" providerId="LiveId" clId="{29788833-78D4-4E82-8C49-89EDA8F1FC85}" dt="2020-12-27T14:28:48.121" v="6874"/>
          <ac:spMkLst>
            <pc:docMk/>
            <pc:sldMk cId="3658657370" sldId="288"/>
            <ac:spMk id="22" creationId="{B25A9A5D-D825-4F55-93A8-554A2EF0132B}"/>
          </ac:spMkLst>
        </pc:spChg>
        <pc:spChg chg="add mod">
          <ac:chgData name="" userId="6a36108c434bc3c1" providerId="LiveId" clId="{29788833-78D4-4E82-8C49-89EDA8F1FC85}" dt="2020-12-27T14:44:37.114" v="7136" actId="20577"/>
          <ac:spMkLst>
            <pc:docMk/>
            <pc:sldMk cId="3658657370" sldId="288"/>
            <ac:spMk id="26" creationId="{077BDD44-DC6B-4604-9D10-BA9A8EF3451F}"/>
          </ac:spMkLst>
        </pc:spChg>
        <pc:cxnChg chg="add mod">
          <ac:chgData name="" userId="6a36108c434bc3c1" providerId="LiveId" clId="{29788833-78D4-4E82-8C49-89EDA8F1FC85}" dt="2020-12-27T14:29:34.588" v="6879" actId="208"/>
          <ac:cxnSpMkLst>
            <pc:docMk/>
            <pc:sldMk cId="3658657370" sldId="288"/>
            <ac:cxnSpMk id="7" creationId="{DA4DBABF-BB65-41D3-9CD3-554969DBABE5}"/>
          </ac:cxnSpMkLst>
        </pc:cxnChg>
        <pc:cxnChg chg="add">
          <ac:chgData name="" userId="6a36108c434bc3c1" providerId="LiveId" clId="{29788833-78D4-4E82-8C49-89EDA8F1FC85}" dt="2020-12-27T14:41:47.464" v="7114"/>
          <ac:cxnSpMkLst>
            <pc:docMk/>
            <pc:sldMk cId="3658657370" sldId="288"/>
            <ac:cxnSpMk id="23" creationId="{881DCD58-9303-402A-9346-97CD261F4932}"/>
          </ac:cxnSpMkLst>
        </pc:cxnChg>
        <pc:cxnChg chg="add">
          <ac:chgData name="" userId="6a36108c434bc3c1" providerId="LiveId" clId="{29788833-78D4-4E82-8C49-89EDA8F1FC85}" dt="2020-12-27T14:41:47.464" v="7114"/>
          <ac:cxnSpMkLst>
            <pc:docMk/>
            <pc:sldMk cId="3658657370" sldId="288"/>
            <ac:cxnSpMk id="24" creationId="{13D8A601-C259-43FD-8A2D-3BC979376903}"/>
          </ac:cxnSpMkLst>
        </pc:cxnChg>
        <pc:cxnChg chg="add mod">
          <ac:chgData name="" userId="6a36108c434bc3c1" providerId="LiveId" clId="{29788833-78D4-4E82-8C49-89EDA8F1FC85}" dt="2020-12-27T14:43:10.069" v="7121" actId="17032"/>
          <ac:cxnSpMkLst>
            <pc:docMk/>
            <pc:sldMk cId="3658657370" sldId="288"/>
            <ac:cxnSpMk id="25" creationId="{0A5092F4-69AB-4697-A8AF-58CAFAEA3AE6}"/>
          </ac:cxnSpMkLst>
        </pc:cxnChg>
      </pc:sldChg>
      <pc:sldChg chg="addSp delSp modSp add">
        <pc:chgData name="" userId="6a36108c434bc3c1" providerId="LiveId" clId="{29788833-78D4-4E82-8C49-89EDA8F1FC85}" dt="2020-12-27T14:45:49.413" v="7144" actId="207"/>
        <pc:sldMkLst>
          <pc:docMk/>
          <pc:sldMk cId="554126407" sldId="289"/>
        </pc:sldMkLst>
        <pc:spChg chg="add">
          <ac:chgData name="" userId="6a36108c434bc3c1" providerId="LiveId" clId="{29788833-78D4-4E82-8C49-89EDA8F1FC85}" dt="2020-12-27T14:30:08.369" v="6884"/>
          <ac:spMkLst>
            <pc:docMk/>
            <pc:sldMk cId="554126407" sldId="289"/>
            <ac:spMk id="20" creationId="{A2B9E528-1461-425D-9CBE-7F188805CE15}"/>
          </ac:spMkLst>
        </pc:spChg>
        <pc:spChg chg="del">
          <ac:chgData name="" userId="6a36108c434bc3c1" providerId="LiveId" clId="{29788833-78D4-4E82-8C49-89EDA8F1FC85}" dt="2020-12-27T14:30:07.975" v="6883" actId="478"/>
          <ac:spMkLst>
            <pc:docMk/>
            <pc:sldMk cId="554126407" sldId="289"/>
            <ac:spMk id="22" creationId="{B25A9A5D-D825-4F55-93A8-554A2EF0132B}"/>
          </ac:spMkLst>
        </pc:spChg>
        <pc:spChg chg="add mod">
          <ac:chgData name="" userId="6a36108c434bc3c1" providerId="LiveId" clId="{29788833-78D4-4E82-8C49-89EDA8F1FC85}" dt="2020-12-27T14:45:49.413" v="7144" actId="207"/>
          <ac:spMkLst>
            <pc:docMk/>
            <pc:sldMk cId="554126407" sldId="289"/>
            <ac:spMk id="25" creationId="{A7AB8C57-C62E-47FE-AD4C-4977D0F16F44}"/>
          </ac:spMkLst>
        </pc:spChg>
        <pc:cxnChg chg="add mod">
          <ac:chgData name="" userId="6a36108c434bc3c1" providerId="LiveId" clId="{29788833-78D4-4E82-8C49-89EDA8F1FC85}" dt="2020-12-27T14:29:53.241" v="6882" actId="13822"/>
          <ac:cxnSpMkLst>
            <pc:docMk/>
            <pc:sldMk cId="554126407" sldId="289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29:41.717" v="6880" actId="208"/>
          <ac:cxnSpMkLst>
            <pc:docMk/>
            <pc:sldMk cId="554126407" sldId="289"/>
            <ac:cxnSpMk id="7" creationId="{DA4DBABF-BB65-41D3-9CD3-554969DBABE5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1" creationId="{12641458-0CF2-437F-9A79-F5C358B204D8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3" creationId="{9A7355D6-DFDD-4509-9E5A-A727F11A7C07}"/>
          </ac:cxnSpMkLst>
        </pc:cxnChg>
        <pc:cxnChg chg="add">
          <ac:chgData name="" userId="6a36108c434bc3c1" providerId="LiveId" clId="{29788833-78D4-4E82-8C49-89EDA8F1FC85}" dt="2020-12-27T14:43:17.977" v="7122"/>
          <ac:cxnSpMkLst>
            <pc:docMk/>
            <pc:sldMk cId="554126407" sldId="289"/>
            <ac:cxnSpMk id="24" creationId="{4FFC4895-88CE-475F-AAFE-A43189BB3FA9}"/>
          </ac:cxnSpMkLst>
        </pc:cxnChg>
      </pc:sldChg>
      <pc:sldChg chg="addSp modSp add modTransition">
        <pc:chgData name="" userId="6a36108c434bc3c1" providerId="LiveId" clId="{29788833-78D4-4E82-8C49-89EDA8F1FC85}" dt="2020-12-27T14:46:05.969" v="7145"/>
        <pc:sldMkLst>
          <pc:docMk/>
          <pc:sldMk cId="2301268076" sldId="290"/>
        </pc:sldMkLst>
        <pc:spChg chg="mod">
          <ac:chgData name="" userId="6a36108c434bc3c1" providerId="LiveId" clId="{29788833-78D4-4E82-8C49-89EDA8F1FC85}" dt="2020-12-27T14:30:35.350" v="6944" actId="1036"/>
          <ac:spMkLst>
            <pc:docMk/>
            <pc:sldMk cId="2301268076" sldId="290"/>
            <ac:spMk id="15" creationId="{00051B1E-BD44-4BFE-9E1F-357D0C785567}"/>
          </ac:spMkLst>
        </pc:spChg>
        <pc:spChg chg="add">
          <ac:chgData name="" userId="6a36108c434bc3c1" providerId="LiveId" clId="{29788833-78D4-4E82-8C49-89EDA8F1FC85}" dt="2020-12-27T14:46:05.969" v="7145"/>
          <ac:spMkLst>
            <pc:docMk/>
            <pc:sldMk cId="2301268076" sldId="290"/>
            <ac:spMk id="24" creationId="{0354505D-D00D-4048-9B6A-9A05FFFC7563}"/>
          </ac:spMkLst>
        </pc:sp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1" creationId="{49E6BCB5-5C8F-44C7-98B2-8C3C405DC4F8}"/>
          </ac:cxnSpMkLst>
        </pc:cxn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2" creationId="{209B4DB4-BEA4-4DB3-B051-677C4DFCB147}"/>
          </ac:cxnSpMkLst>
        </pc:cxnChg>
        <pc:cxnChg chg="add">
          <ac:chgData name="" userId="6a36108c434bc3c1" providerId="LiveId" clId="{29788833-78D4-4E82-8C49-89EDA8F1FC85}" dt="2020-12-27T14:43:20.371" v="7123"/>
          <ac:cxnSpMkLst>
            <pc:docMk/>
            <pc:sldMk cId="2301268076" sldId="290"/>
            <ac:cxnSpMk id="23" creationId="{E5BF6FBF-2211-426D-B9B8-D2E2DBDA7E37}"/>
          </ac:cxnSpMkLst>
        </pc:cxnChg>
      </pc:sldChg>
      <pc:sldChg chg="addSp modSp add modAnim">
        <pc:chgData name="" userId="6a36108c434bc3c1" providerId="LiveId" clId="{29788833-78D4-4E82-8C49-89EDA8F1FC85}" dt="2020-12-27T14:55:15.912" v="7389"/>
        <pc:sldMkLst>
          <pc:docMk/>
          <pc:sldMk cId="540880597" sldId="291"/>
        </pc:sldMkLst>
        <pc:spChg chg="mod">
          <ac:chgData name="" userId="6a36108c434bc3c1" providerId="LiveId" clId="{29788833-78D4-4E82-8C49-89EDA8F1FC85}" dt="2020-12-27T14:32:37.791" v="7000" actId="1036"/>
          <ac:spMkLst>
            <pc:docMk/>
            <pc:sldMk cId="540880597" sldId="291"/>
            <ac:spMk id="14" creationId="{2ED4FED4-A1EB-4286-9131-D8BDB2132756}"/>
          </ac:spMkLst>
        </pc:spChg>
        <pc:spChg chg="mod">
          <ac:chgData name="" userId="6a36108c434bc3c1" providerId="LiveId" clId="{29788833-78D4-4E82-8C49-89EDA8F1FC85}" dt="2020-12-27T14:51:16.058" v="7314" actId="20577"/>
          <ac:spMkLst>
            <pc:docMk/>
            <pc:sldMk cId="540880597" sldId="291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6:49.878" v="7157" actId="1076"/>
          <ac:spMkLst>
            <pc:docMk/>
            <pc:sldMk cId="540880597" sldId="291"/>
            <ac:spMk id="26" creationId="{10B92795-C1EB-41A0-AFB5-5C02B98A6554}"/>
          </ac:spMkLst>
        </pc:spChg>
        <pc:spChg chg="add mod">
          <ac:chgData name="" userId="6a36108c434bc3c1" providerId="LiveId" clId="{29788833-78D4-4E82-8C49-89EDA8F1FC85}" dt="2020-12-27T14:47:11.772" v="7160" actId="20577"/>
          <ac:spMkLst>
            <pc:docMk/>
            <pc:sldMk cId="540880597" sldId="291"/>
            <ac:spMk id="27" creationId="{E7F9FE75-5530-4431-AA71-F0AEA0205B0E}"/>
          </ac:spMkLst>
        </pc:spChg>
        <pc:cxnChg chg="mod">
          <ac:chgData name="" userId="6a36108c434bc3c1" providerId="LiveId" clId="{29788833-78D4-4E82-8C49-89EDA8F1FC85}" dt="2020-12-27T14:33:18.807" v="7005" actId="17032"/>
          <ac:cxnSpMkLst>
            <pc:docMk/>
            <pc:sldMk cId="540880597" sldId="291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33:18.807" v="7005" actId="17032"/>
          <ac:cxnSpMkLst>
            <pc:docMk/>
            <pc:sldMk cId="540880597" sldId="291"/>
            <ac:cxnSpMk id="7" creationId="{DA4DBABF-BB65-41D3-9CD3-554969DBABE5}"/>
          </ac:cxnSpMkLst>
        </pc:cxnChg>
        <pc:cxnChg chg="add mod">
          <ac:chgData name="" userId="6a36108c434bc3c1" providerId="LiveId" clId="{29788833-78D4-4E82-8C49-89EDA8F1FC85}" dt="2020-12-27T14:31:49.618" v="6964" actId="13822"/>
          <ac:cxnSpMkLst>
            <pc:docMk/>
            <pc:sldMk cId="540880597" sldId="291"/>
            <ac:cxnSpMk id="8" creationId="{D3DC0696-2D75-4C86-8ADB-35A54495EE10}"/>
          </ac:cxnSpMkLst>
        </pc:cxnChg>
        <pc:cxnChg chg="add mod">
          <ac:chgData name="" userId="6a36108c434bc3c1" providerId="LiveId" clId="{29788833-78D4-4E82-8C49-89EDA8F1FC85}" dt="2020-12-27T14:33:37.334" v="7007" actId="14100"/>
          <ac:cxnSpMkLst>
            <pc:docMk/>
            <pc:sldMk cId="540880597" sldId="291"/>
            <ac:cxnSpMk id="21" creationId="{DD7FE472-6359-4F85-8AF8-1E25B4C09133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3" creationId="{7EA28C21-EF2C-486B-8F98-7AE8E116A43B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4" creationId="{DA5EEA17-B1CE-4BC8-9F97-4A0668DE95F1}"/>
          </ac:cxnSpMkLst>
        </pc:cxnChg>
        <pc:cxnChg chg="add">
          <ac:chgData name="" userId="6a36108c434bc3c1" providerId="LiveId" clId="{29788833-78D4-4E82-8C49-89EDA8F1FC85}" dt="2020-12-27T14:43:23.545" v="7124"/>
          <ac:cxnSpMkLst>
            <pc:docMk/>
            <pc:sldMk cId="540880597" sldId="291"/>
            <ac:cxnSpMk id="25" creationId="{279A772B-59CB-46A4-AC1C-E2C9BFCB2F51}"/>
          </ac:cxnSpMkLst>
        </pc:cxnChg>
      </pc:sldChg>
      <pc:sldChg chg="modSp add del">
        <pc:chgData name="" userId="6a36108c434bc3c1" providerId="LiveId" clId="{29788833-78D4-4E82-8C49-89EDA8F1FC85}" dt="2020-12-27T14:33:44.515" v="7008" actId="2696"/>
        <pc:sldMkLst>
          <pc:docMk/>
          <pc:sldMk cId="1253565750" sldId="292"/>
        </pc:sldMkLst>
        <pc:cxnChg chg="mod">
          <ac:chgData name="" userId="6a36108c434bc3c1" providerId="LiveId" clId="{29788833-78D4-4E82-8C49-89EDA8F1FC85}" dt="2020-12-27T14:33:29.823" v="7006" actId="17032"/>
          <ac:cxnSpMkLst>
            <pc:docMk/>
            <pc:sldMk cId="1253565750" sldId="292"/>
            <ac:cxnSpMk id="5" creationId="{3E92068D-DB23-41E9-BCF5-65DE17B0E5A2}"/>
          </ac:cxnSpMkLst>
        </pc:cxnChg>
        <pc:cxnChg chg="mod">
          <ac:chgData name="" userId="6a36108c434bc3c1" providerId="LiveId" clId="{29788833-78D4-4E82-8C49-89EDA8F1FC85}" dt="2020-12-27T14:33:29.823" v="7006" actId="17032"/>
          <ac:cxnSpMkLst>
            <pc:docMk/>
            <pc:sldMk cId="1253565750" sldId="292"/>
            <ac:cxnSpMk id="7" creationId="{DA4DBABF-BB65-41D3-9CD3-554969DBABE5}"/>
          </ac:cxnSpMkLst>
        </pc:cxnChg>
        <pc:cxnChg chg="mod">
          <ac:chgData name="" userId="6a36108c434bc3c1" providerId="LiveId" clId="{29788833-78D4-4E82-8C49-89EDA8F1FC85}" dt="2020-12-27T14:33:09.094" v="7004" actId="17032"/>
          <ac:cxnSpMkLst>
            <pc:docMk/>
            <pc:sldMk cId="1253565750" sldId="292"/>
            <ac:cxnSpMk id="8" creationId="{D3DC0696-2D75-4C86-8ADB-35A54495EE10}"/>
          </ac:cxnSpMkLst>
        </pc:cxnChg>
        <pc:cxnChg chg="mod">
          <ac:chgData name="" userId="6a36108c434bc3c1" providerId="LiveId" clId="{29788833-78D4-4E82-8C49-89EDA8F1FC85}" dt="2020-12-27T14:33:09.094" v="7004" actId="17032"/>
          <ac:cxnSpMkLst>
            <pc:docMk/>
            <pc:sldMk cId="1253565750" sldId="292"/>
            <ac:cxnSpMk id="21" creationId="{DD7FE472-6359-4F85-8AF8-1E25B4C09133}"/>
          </ac:cxnSpMkLst>
        </pc:cxnChg>
      </pc:sldChg>
      <pc:sldChg chg="addSp delSp modSp add modAnim">
        <pc:chgData name="" userId="6a36108c434bc3c1" providerId="LiveId" clId="{29788833-78D4-4E82-8C49-89EDA8F1FC85}" dt="2020-12-27T14:55:03.816" v="7387"/>
        <pc:sldMkLst>
          <pc:docMk/>
          <pc:sldMk cId="2433690228" sldId="292"/>
        </pc:sldMkLst>
        <pc:spChg chg="mod">
          <ac:chgData name="" userId="6a36108c434bc3c1" providerId="LiveId" clId="{29788833-78D4-4E82-8C49-89EDA8F1FC85}" dt="2020-12-27T14:35:20.958" v="7064" actId="1035"/>
          <ac:spMkLst>
            <pc:docMk/>
            <pc:sldMk cId="2433690228" sldId="292"/>
            <ac:spMk id="13" creationId="{F0366EF7-8DBB-44E6-BDE7-A8F33DC89BBC}"/>
          </ac:spMkLst>
        </pc:spChg>
        <pc:spChg chg="del">
          <ac:chgData name="" userId="6a36108c434bc3c1" providerId="LiveId" clId="{29788833-78D4-4E82-8C49-89EDA8F1FC85}" dt="2020-12-27T14:51:22.375" v="7315" actId="478"/>
          <ac:spMkLst>
            <pc:docMk/>
            <pc:sldMk cId="2433690228" sldId="292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7:49.766" v="7167" actId="1076"/>
          <ac:spMkLst>
            <pc:docMk/>
            <pc:sldMk cId="2433690228" sldId="292"/>
            <ac:spMk id="32" creationId="{44CA1426-FA43-4A74-82EA-1CA5C13DED3B}"/>
          </ac:spMkLst>
        </pc:spChg>
        <pc:spChg chg="add mod">
          <ac:chgData name="" userId="6a36108c434bc3c1" providerId="LiveId" clId="{29788833-78D4-4E82-8C49-89EDA8F1FC85}" dt="2020-12-27T14:47:40.677" v="7165" actId="1076"/>
          <ac:spMkLst>
            <pc:docMk/>
            <pc:sldMk cId="2433690228" sldId="292"/>
            <ac:spMk id="33" creationId="{A95A77B4-FA3B-4814-B67F-B85FC5588835}"/>
          </ac:spMkLst>
        </pc:spChg>
        <pc:spChg chg="add">
          <ac:chgData name="" userId="6a36108c434bc3c1" providerId="LiveId" clId="{29788833-78D4-4E82-8C49-89EDA8F1FC85}" dt="2020-12-27T14:51:22.840" v="7316"/>
          <ac:spMkLst>
            <pc:docMk/>
            <pc:sldMk cId="2433690228" sldId="292"/>
            <ac:spMk id="34" creationId="{78DE2FDC-C32A-4F8A-902F-C17C6CBA7CDF}"/>
          </ac:spMkLst>
        </pc:spChg>
        <pc:cxnChg chg="mod">
          <ac:chgData name="" userId="6a36108c434bc3c1" providerId="LiveId" clId="{29788833-78D4-4E82-8C49-89EDA8F1FC85}" dt="2020-12-27T14:33:52.766" v="7010" actId="17032"/>
          <ac:cxnSpMkLst>
            <pc:docMk/>
            <pc:sldMk cId="2433690228" sldId="292"/>
            <ac:cxnSpMk id="8" creationId="{D3DC0696-2D75-4C86-8ADB-35A54495EE10}"/>
          </ac:cxnSpMkLst>
        </pc:cxnChg>
        <pc:cxnChg chg="add mod">
          <ac:chgData name="" userId="6a36108c434bc3c1" providerId="LiveId" clId="{29788833-78D4-4E82-8C49-89EDA8F1FC85}" dt="2020-12-27T14:34:08.745" v="7012" actId="13822"/>
          <ac:cxnSpMkLst>
            <pc:docMk/>
            <pc:sldMk cId="2433690228" sldId="292"/>
            <ac:cxnSpMk id="10" creationId="{D53B8CE8-6B4B-47F1-A1D6-257A8E2064FE}"/>
          </ac:cxnSpMkLst>
        </pc:cxnChg>
        <pc:cxnChg chg="mod">
          <ac:chgData name="" userId="6a36108c434bc3c1" providerId="LiveId" clId="{29788833-78D4-4E82-8C49-89EDA8F1FC85}" dt="2020-12-27T14:33:52.766" v="7010" actId="17032"/>
          <ac:cxnSpMkLst>
            <pc:docMk/>
            <pc:sldMk cId="2433690228" sldId="292"/>
            <ac:cxnSpMk id="21" creationId="{DD7FE472-6359-4F85-8AF8-1E25B4C09133}"/>
          </ac:cxnSpMkLst>
        </pc:cxnChg>
        <pc:cxnChg chg="add mod">
          <ac:chgData name="" userId="6a36108c434bc3c1" providerId="LiveId" clId="{29788833-78D4-4E82-8C49-89EDA8F1FC85}" dt="2020-12-27T14:35:03.030" v="7029" actId="1076"/>
          <ac:cxnSpMkLst>
            <pc:docMk/>
            <pc:sldMk cId="2433690228" sldId="292"/>
            <ac:cxnSpMk id="23" creationId="{1B1E4733-42D3-4505-9FF4-D0C91F331BD6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29" creationId="{69F118F8-4394-4DBF-B491-A195F8EA692A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30" creationId="{3D75A4C3-94CD-4F2E-B5D7-F2F96176A559}"/>
          </ac:cxnSpMkLst>
        </pc:cxnChg>
        <pc:cxnChg chg="add">
          <ac:chgData name="" userId="6a36108c434bc3c1" providerId="LiveId" clId="{29788833-78D4-4E82-8C49-89EDA8F1FC85}" dt="2020-12-27T14:43:26.050" v="7125"/>
          <ac:cxnSpMkLst>
            <pc:docMk/>
            <pc:sldMk cId="2433690228" sldId="292"/>
            <ac:cxnSpMk id="31" creationId="{35E62A51-3E49-49A2-86D5-57E04679B7C9}"/>
          </ac:cxnSpMkLst>
        </pc:cxnChg>
      </pc:sldChg>
      <pc:sldChg chg="addSp delSp modSp add modAnim">
        <pc:chgData name="" userId="6a36108c434bc3c1" providerId="LiveId" clId="{29788833-78D4-4E82-8C49-89EDA8F1FC85}" dt="2020-12-27T14:54:47.439" v="7385"/>
        <pc:sldMkLst>
          <pc:docMk/>
          <pc:sldMk cId="3311002426" sldId="293"/>
        </pc:sldMkLst>
        <pc:spChg chg="mod">
          <ac:chgData name="" userId="6a36108c434bc3c1" providerId="LiveId" clId="{29788833-78D4-4E82-8C49-89EDA8F1FC85}" dt="2020-12-27T14:36:49.023" v="7093" actId="1035"/>
          <ac:spMkLst>
            <pc:docMk/>
            <pc:sldMk cId="3311002426" sldId="293"/>
            <ac:spMk id="12" creationId="{C749D2D7-4BC6-4E57-923A-4CC9F90999B6}"/>
          </ac:spMkLst>
        </pc:spChg>
        <pc:spChg chg="del">
          <ac:chgData name="" userId="6a36108c434bc3c1" providerId="LiveId" clId="{29788833-78D4-4E82-8C49-89EDA8F1FC85}" dt="2020-12-27T14:51:28.350" v="7317" actId="478"/>
          <ac:spMkLst>
            <pc:docMk/>
            <pc:sldMk cId="3311002426" sldId="293"/>
            <ac:spMk id="20" creationId="{A2B9E528-1461-425D-9CBE-7F188805CE15}"/>
          </ac:spMkLst>
        </pc:spChg>
        <pc:spChg chg="add mod">
          <ac:chgData name="" userId="6a36108c434bc3c1" providerId="LiveId" clId="{29788833-78D4-4E82-8C49-89EDA8F1FC85}" dt="2020-12-27T14:48:17.443" v="7174" actId="20577"/>
          <ac:spMkLst>
            <pc:docMk/>
            <pc:sldMk cId="3311002426" sldId="293"/>
            <ac:spMk id="28" creationId="{DECAF616-0058-47F9-A163-B7BC86CC6FE7}"/>
          </ac:spMkLst>
        </pc:spChg>
        <pc:spChg chg="add mod">
          <ac:chgData name="" userId="6a36108c434bc3c1" providerId="LiveId" clId="{29788833-78D4-4E82-8C49-89EDA8F1FC85}" dt="2020-12-27T14:48:26.051" v="7176" actId="20577"/>
          <ac:spMkLst>
            <pc:docMk/>
            <pc:sldMk cId="3311002426" sldId="293"/>
            <ac:spMk id="29" creationId="{590AABBB-D05D-4C45-AEC4-736912D41BEA}"/>
          </ac:spMkLst>
        </pc:spChg>
        <pc:spChg chg="add">
          <ac:chgData name="" userId="6a36108c434bc3c1" providerId="LiveId" clId="{29788833-78D4-4E82-8C49-89EDA8F1FC85}" dt="2020-12-27T14:51:28.971" v="7318"/>
          <ac:spMkLst>
            <pc:docMk/>
            <pc:sldMk cId="3311002426" sldId="293"/>
            <ac:spMk id="30" creationId="{49A07F9D-092C-4E9C-B277-2F2A89C8F5D3}"/>
          </ac:spMkLst>
        </pc:spChg>
        <pc:cxnChg chg="mod">
          <ac:chgData name="" userId="6a36108c434bc3c1" providerId="LiveId" clId="{29788833-78D4-4E82-8C49-89EDA8F1FC85}" dt="2020-12-27T14:36:05.646" v="7068" actId="17032"/>
          <ac:cxnSpMkLst>
            <pc:docMk/>
            <pc:sldMk cId="3311002426" sldId="293"/>
            <ac:cxnSpMk id="10" creationId="{D53B8CE8-6B4B-47F1-A1D6-257A8E2064FE}"/>
          </ac:cxnSpMkLst>
        </pc:cxnChg>
        <pc:cxnChg chg="add mod">
          <ac:chgData name="" userId="6a36108c434bc3c1" providerId="LiveId" clId="{29788833-78D4-4E82-8C49-89EDA8F1FC85}" dt="2020-12-27T14:36:01.301" v="7067" actId="1076"/>
          <ac:cxnSpMkLst>
            <pc:docMk/>
            <pc:sldMk cId="3311002426" sldId="293"/>
            <ac:cxnSpMk id="22" creationId="{873637D0-F44B-436F-A648-686C2D2BBFD9}"/>
          </ac:cxnSpMkLst>
        </pc:cxnChg>
        <pc:cxnChg chg="mod">
          <ac:chgData name="" userId="6a36108c434bc3c1" providerId="LiveId" clId="{29788833-78D4-4E82-8C49-89EDA8F1FC85}" dt="2020-12-27T14:36:05.646" v="7068" actId="17032"/>
          <ac:cxnSpMkLst>
            <pc:docMk/>
            <pc:sldMk cId="3311002426" sldId="293"/>
            <ac:cxnSpMk id="23" creationId="{1B1E4733-42D3-4505-9FF4-D0C91F331BD6}"/>
          </ac:cxnSpMkLst>
        </pc:cxnChg>
        <pc:cxnChg chg="add mod">
          <ac:chgData name="" userId="6a36108c434bc3c1" providerId="LiveId" clId="{29788833-78D4-4E82-8C49-89EDA8F1FC85}" dt="2020-12-27T14:36:23.674" v="7070" actId="13822"/>
          <ac:cxnSpMkLst>
            <pc:docMk/>
            <pc:sldMk cId="3311002426" sldId="293"/>
            <ac:cxnSpMk id="24" creationId="{D182C3CE-D11C-4F41-BE22-5E29CAB6E425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5" creationId="{65217FA5-E33F-44DC-9513-7F25CE35A801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6" creationId="{38BD48E1-55B3-4CDA-8EE9-83A92416B656}"/>
          </ac:cxnSpMkLst>
        </pc:cxnChg>
        <pc:cxnChg chg="add">
          <ac:chgData name="" userId="6a36108c434bc3c1" providerId="LiveId" clId="{29788833-78D4-4E82-8C49-89EDA8F1FC85}" dt="2020-12-27T14:43:28.256" v="7126"/>
          <ac:cxnSpMkLst>
            <pc:docMk/>
            <pc:sldMk cId="3311002426" sldId="293"/>
            <ac:cxnSpMk id="27" creationId="{9885CD22-BDF9-4FD3-8709-0C84CFC80F2E}"/>
          </ac:cxnSpMkLst>
        </pc:cxnChg>
      </pc:sldChg>
      <pc:sldChg chg="addSp delSp modSp add modAnim">
        <pc:chgData name="" userId="6a36108c434bc3c1" providerId="LiveId" clId="{29788833-78D4-4E82-8C49-89EDA8F1FC85}" dt="2020-12-27T14:54:15.266" v="7381"/>
        <pc:sldMkLst>
          <pc:docMk/>
          <pc:sldMk cId="3691442289" sldId="294"/>
        </pc:sldMkLst>
        <pc:spChg chg="add mod">
          <ac:chgData name="" userId="6a36108c434bc3c1" providerId="LiveId" clId="{29788833-78D4-4E82-8C49-89EDA8F1FC85}" dt="2020-12-27T14:52:58.485" v="7374" actId="1076"/>
          <ac:spMkLst>
            <pc:docMk/>
            <pc:sldMk cId="3691442289" sldId="294"/>
            <ac:spMk id="3" creationId="{80764FA8-9604-41B4-8A83-D7CF220D0254}"/>
          </ac:spMkLst>
        </pc:spChg>
        <pc:spChg chg="del">
          <ac:chgData name="" userId="6a36108c434bc3c1" providerId="LiveId" clId="{29788833-78D4-4E82-8C49-89EDA8F1FC85}" dt="2020-12-27T14:51:33.343" v="7319" actId="478"/>
          <ac:spMkLst>
            <pc:docMk/>
            <pc:sldMk cId="3691442289" sldId="294"/>
            <ac:spMk id="20" creationId="{A2B9E528-1461-425D-9CBE-7F188805CE15}"/>
          </ac:spMkLst>
        </pc:spChg>
        <pc:spChg chg="mod">
          <ac:chgData name="" userId="6a36108c434bc3c1" providerId="LiveId" clId="{29788833-78D4-4E82-8C49-89EDA8F1FC85}" dt="2020-12-27T14:49:31.971" v="7190" actId="20577"/>
          <ac:spMkLst>
            <pc:docMk/>
            <pc:sldMk cId="3691442289" sldId="294"/>
            <ac:spMk id="28" creationId="{DECAF616-0058-47F9-A163-B7BC86CC6FE7}"/>
          </ac:spMkLst>
        </pc:spChg>
        <pc:spChg chg="mod">
          <ac:chgData name="" userId="6a36108c434bc3c1" providerId="LiveId" clId="{29788833-78D4-4E82-8C49-89EDA8F1FC85}" dt="2020-12-27T14:50:06.440" v="7227" actId="20577"/>
          <ac:spMkLst>
            <pc:docMk/>
            <pc:sldMk cId="3691442289" sldId="294"/>
            <ac:spMk id="29" creationId="{590AABBB-D05D-4C45-AEC4-736912D41BEA}"/>
          </ac:spMkLst>
        </pc:spChg>
        <pc:spChg chg="add mod">
          <ac:chgData name="" userId="6a36108c434bc3c1" providerId="LiveId" clId="{29788833-78D4-4E82-8C49-89EDA8F1FC85}" dt="2020-12-27T14:51:59.378" v="7354" actId="20577"/>
          <ac:spMkLst>
            <pc:docMk/>
            <pc:sldMk cId="3691442289" sldId="294"/>
            <ac:spMk id="30" creationId="{0C86FFE4-6347-430C-AF7F-83178A9D422E}"/>
          </ac:spMkLst>
        </pc:spChg>
        <pc:cxnChg chg="mod">
          <ac:chgData name="" userId="6a36108c434bc3c1" providerId="LiveId" clId="{29788833-78D4-4E82-8C49-89EDA8F1FC85}" dt="2020-12-27T14:53:27.230" v="7377" actId="17032"/>
          <ac:cxnSpMkLst>
            <pc:docMk/>
            <pc:sldMk cId="3691442289" sldId="294"/>
            <ac:cxnSpMk id="22" creationId="{873637D0-F44B-436F-A648-686C2D2BBFD9}"/>
          </ac:cxnSpMkLst>
        </pc:cxnChg>
        <pc:cxnChg chg="mod">
          <ac:chgData name="" userId="6a36108c434bc3c1" providerId="LiveId" clId="{29788833-78D4-4E82-8C49-89EDA8F1FC85}" dt="2020-12-27T14:53:27.230" v="7377" actId="17032"/>
          <ac:cxnSpMkLst>
            <pc:docMk/>
            <pc:sldMk cId="3691442289" sldId="294"/>
            <ac:cxnSpMk id="24" creationId="{D182C3CE-D11C-4F41-BE22-5E29CAB6E425}"/>
          </ac:cxnSpMkLst>
        </pc:cxnChg>
        <pc:cxnChg chg="add mod">
          <ac:chgData name="" userId="6a36108c434bc3c1" providerId="LiveId" clId="{29788833-78D4-4E82-8C49-89EDA8F1FC85}" dt="2020-12-27T14:53:21.662" v="7376" actId="1076"/>
          <ac:cxnSpMkLst>
            <pc:docMk/>
            <pc:sldMk cId="3691442289" sldId="294"/>
            <ac:cxnSpMk id="31" creationId="{8E133CFB-B21A-4084-AF11-9E69A0F5FE68}"/>
          </ac:cxnSpMkLst>
        </pc:cxnChg>
        <pc:cxnChg chg="add mod">
          <ac:chgData name="" userId="6a36108c434bc3c1" providerId="LiveId" clId="{29788833-78D4-4E82-8C49-89EDA8F1FC85}" dt="2020-12-27T14:53:36.514" v="7379" actId="13822"/>
          <ac:cxnSpMkLst>
            <pc:docMk/>
            <pc:sldMk cId="3691442289" sldId="294"/>
            <ac:cxnSpMk id="33" creationId="{3E21108E-C987-498F-970D-81E792435EF5}"/>
          </ac:cxnSpMkLst>
        </pc:cxnChg>
      </pc:sldChg>
      <pc:sldChg chg="addSp delSp modSp add">
        <pc:chgData name="" userId="6a36108c434bc3c1" providerId="LiveId" clId="{29788833-78D4-4E82-8C49-89EDA8F1FC85}" dt="2020-12-27T15:11:09.298" v="7627"/>
        <pc:sldMkLst>
          <pc:docMk/>
          <pc:sldMk cId="699813966" sldId="295"/>
        </pc:sldMkLst>
        <pc:spChg chg="mod">
          <ac:chgData name="" userId="6a36108c434bc3c1" providerId="LiveId" clId="{29788833-78D4-4E82-8C49-89EDA8F1FC85}" dt="2020-12-27T14:57:07.376" v="7409" actId="20577"/>
          <ac:spMkLst>
            <pc:docMk/>
            <pc:sldMk cId="699813966" sldId="295"/>
            <ac:spMk id="2" creationId="{ED9F5C6A-CCE4-4838-A7AC-97224B3A0C42}"/>
          </ac:spMkLst>
        </pc:spChg>
        <pc:spChg chg="mod">
          <ac:chgData name="" userId="6a36108c434bc3c1" providerId="LiveId" clId="{29788833-78D4-4E82-8C49-89EDA8F1FC85}" dt="2020-12-27T15:08:00.126" v="7510" actId="14100"/>
          <ac:spMkLst>
            <pc:docMk/>
            <pc:sldMk cId="699813966" sldId="295"/>
            <ac:spMk id="3" creationId="{B695F035-F51E-472D-A078-B240AA06617B}"/>
          </ac:spMkLst>
        </pc:spChg>
        <pc:spChg chg="add mod">
          <ac:chgData name="" userId="6a36108c434bc3c1" providerId="LiveId" clId="{29788833-78D4-4E82-8C49-89EDA8F1FC85}" dt="2020-12-27T15:08:29.703" v="7554" actId="20577"/>
          <ac:spMkLst>
            <pc:docMk/>
            <pc:sldMk cId="699813966" sldId="295"/>
            <ac:spMk id="4" creationId="{BE5B61C5-3896-4F64-A31D-3085CE48AB9B}"/>
          </ac:spMkLst>
        </pc:spChg>
        <pc:spChg chg="add mod">
          <ac:chgData name="" userId="6a36108c434bc3c1" providerId="LiveId" clId="{29788833-78D4-4E82-8C49-89EDA8F1FC85}" dt="2020-12-27T15:09:11.217" v="7557" actId="1076"/>
          <ac:spMkLst>
            <pc:docMk/>
            <pc:sldMk cId="699813966" sldId="295"/>
            <ac:spMk id="5" creationId="{21A52B2C-CD38-448F-8F0C-C61DE9536598}"/>
          </ac:spMkLst>
        </pc:spChg>
        <pc:spChg chg="add mod">
          <ac:chgData name="" userId="6a36108c434bc3c1" providerId="LiveId" clId="{29788833-78D4-4E82-8C49-89EDA8F1FC85}" dt="2020-12-27T15:09:11.217" v="7557" actId="1076"/>
          <ac:spMkLst>
            <pc:docMk/>
            <pc:sldMk cId="699813966" sldId="295"/>
            <ac:spMk id="6" creationId="{105326B5-E3E9-44EA-9D4F-AE1F6ABB4025}"/>
          </ac:spMkLst>
        </pc:spChg>
        <pc:spChg chg="add del mod">
          <ac:chgData name="" userId="6a36108c434bc3c1" providerId="LiveId" clId="{29788833-78D4-4E82-8C49-89EDA8F1FC85}" dt="2020-12-27T15:11:08.872" v="7626" actId="478"/>
          <ac:spMkLst>
            <pc:docMk/>
            <pc:sldMk cId="699813966" sldId="295"/>
            <ac:spMk id="7" creationId="{5956440F-6A76-4DC6-9B04-8C538E4B71EC}"/>
          </ac:spMkLst>
        </pc:spChg>
        <pc:spChg chg="add">
          <ac:chgData name="" userId="6a36108c434bc3c1" providerId="LiveId" clId="{29788833-78D4-4E82-8C49-89EDA8F1FC85}" dt="2020-12-27T15:11:09.298" v="7627"/>
          <ac:spMkLst>
            <pc:docMk/>
            <pc:sldMk cId="699813966" sldId="295"/>
            <ac:spMk id="8" creationId="{343C8403-57AD-43CD-8417-FF7B77BA0C3F}"/>
          </ac:spMkLst>
        </pc:spChg>
      </pc:sldChg>
      <pc:sldChg chg="addSp delSp modSp add">
        <pc:chgData name="" userId="6a36108c434bc3c1" providerId="LiveId" clId="{29788833-78D4-4E82-8C49-89EDA8F1FC85}" dt="2020-12-27T15:17:36.007" v="7685" actId="478"/>
        <pc:sldMkLst>
          <pc:docMk/>
          <pc:sldMk cId="3278122286" sldId="296"/>
        </pc:sldMkLst>
        <pc:spChg chg="mod">
          <ac:chgData name="" userId="6a36108c434bc3c1" providerId="LiveId" clId="{29788833-78D4-4E82-8C49-89EDA8F1FC85}" dt="2020-12-27T15:10:58.208" v="7625" actId="20577"/>
          <ac:spMkLst>
            <pc:docMk/>
            <pc:sldMk cId="3278122286" sldId="296"/>
            <ac:spMk id="7" creationId="{5956440F-6A76-4DC6-9B04-8C538E4B71EC}"/>
          </ac:spMkLst>
        </pc:spChg>
        <pc:spChg chg="add del mod">
          <ac:chgData name="" userId="6a36108c434bc3c1" providerId="LiveId" clId="{29788833-78D4-4E82-8C49-89EDA8F1FC85}" dt="2020-12-27T15:10:46.753" v="7623"/>
          <ac:spMkLst>
            <pc:docMk/>
            <pc:sldMk cId="3278122286" sldId="296"/>
            <ac:spMk id="8" creationId="{89FD171E-6FF1-49FE-BDA8-178AD6406885}"/>
          </ac:spMkLst>
        </pc:spChg>
        <pc:spChg chg="add mod">
          <ac:chgData name="" userId="6a36108c434bc3c1" providerId="LiveId" clId="{29788833-78D4-4E82-8C49-89EDA8F1FC85}" dt="2020-12-27T15:11:27.502" v="7631" actId="1076"/>
          <ac:spMkLst>
            <pc:docMk/>
            <pc:sldMk cId="3278122286" sldId="296"/>
            <ac:spMk id="9" creationId="{1A4A0DFE-DB29-406E-B03E-E42770896EB8}"/>
          </ac:spMkLst>
        </pc:spChg>
        <pc:spChg chg="add mod">
          <ac:chgData name="" userId="6a36108c434bc3c1" providerId="LiveId" clId="{29788833-78D4-4E82-8C49-89EDA8F1FC85}" dt="2020-12-27T15:12:19.694" v="7657" actId="1076"/>
          <ac:spMkLst>
            <pc:docMk/>
            <pc:sldMk cId="3278122286" sldId="296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5:12:33.599" v="7674" actId="1076"/>
          <ac:spMkLst>
            <pc:docMk/>
            <pc:sldMk cId="3278122286" sldId="296"/>
            <ac:spMk id="11" creationId="{E420578D-AB22-472B-8150-1CBC1C6925F9}"/>
          </ac:spMkLst>
        </pc:spChg>
        <pc:spChg chg="add del mod">
          <ac:chgData name="" userId="6a36108c434bc3c1" providerId="LiveId" clId="{29788833-78D4-4E82-8C49-89EDA8F1FC85}" dt="2020-12-27T15:17:36.007" v="7685" actId="478"/>
          <ac:spMkLst>
            <pc:docMk/>
            <pc:sldMk cId="3278122286" sldId="296"/>
            <ac:spMk id="12" creationId="{57B71CE5-5544-4BB5-883C-A3AFCFDC7DF1}"/>
          </ac:spMkLst>
        </pc:spChg>
      </pc:sldChg>
      <pc:sldChg chg="addSp delSp modSp add">
        <pc:chgData name="" userId="6a36108c434bc3c1" providerId="LiveId" clId="{29788833-78D4-4E82-8C49-89EDA8F1FC85}" dt="2020-12-27T15:18:44.430" v="7734" actId="1076"/>
        <pc:sldMkLst>
          <pc:docMk/>
          <pc:sldMk cId="3638918683" sldId="297"/>
        </pc:sldMkLst>
        <pc:spChg chg="add mod">
          <ac:chgData name="" userId="6a36108c434bc3c1" providerId="LiveId" clId="{29788833-78D4-4E82-8C49-89EDA8F1FC85}" dt="2020-12-27T15:18:44.430" v="7734" actId="1076"/>
          <ac:spMkLst>
            <pc:docMk/>
            <pc:sldMk cId="3638918683" sldId="297"/>
            <ac:spMk id="8" creationId="{325936A7-323D-422D-96A8-E1897D56384F}"/>
          </ac:spMkLst>
        </pc:spChg>
        <pc:spChg chg="add del">
          <ac:chgData name="" userId="6a36108c434bc3c1" providerId="LiveId" clId="{29788833-78D4-4E82-8C49-89EDA8F1FC85}" dt="2020-12-27T15:17:33.080" v="7684" actId="478"/>
          <ac:spMkLst>
            <pc:docMk/>
            <pc:sldMk cId="3638918683" sldId="297"/>
            <ac:spMk id="12" creationId="{57B71CE5-5544-4BB5-883C-A3AFCFDC7DF1}"/>
          </ac:spMkLst>
        </pc:spChg>
      </pc:sldChg>
      <pc:sldChg chg="addSp modSp add modTransition">
        <pc:chgData name="" userId="6a36108c434bc3c1" providerId="LiveId" clId="{29788833-78D4-4E82-8C49-89EDA8F1FC85}" dt="2020-12-27T15:20:33.328" v="7816" actId="20577"/>
        <pc:sldMkLst>
          <pc:docMk/>
          <pc:sldMk cId="1520574900" sldId="298"/>
        </pc:sldMkLst>
        <pc:spChg chg="mod">
          <ac:chgData name="" userId="6a36108c434bc3c1" providerId="LiveId" clId="{29788833-78D4-4E82-8C49-89EDA8F1FC85}" dt="2020-12-27T15:19:48.632" v="7770" actId="1037"/>
          <ac:spMkLst>
            <pc:docMk/>
            <pc:sldMk cId="1520574900" sldId="298"/>
            <ac:spMk id="9" creationId="{1A4A0DFE-DB29-406E-B03E-E42770896EB8}"/>
          </ac:spMkLst>
        </pc:spChg>
        <pc:spChg chg="mod">
          <ac:chgData name="" userId="6a36108c434bc3c1" providerId="LiveId" clId="{29788833-78D4-4E82-8C49-89EDA8F1FC85}" dt="2020-12-27T15:20:07.209" v="7781" actId="20577"/>
          <ac:spMkLst>
            <pc:docMk/>
            <pc:sldMk cId="1520574900" sldId="298"/>
            <ac:spMk id="11" creationId="{E420578D-AB22-472B-8150-1CBC1C6925F9}"/>
          </ac:spMkLst>
        </pc:spChg>
        <pc:spChg chg="mod">
          <ac:chgData name="" userId="6a36108c434bc3c1" providerId="LiveId" clId="{29788833-78D4-4E82-8C49-89EDA8F1FC85}" dt="2020-12-27T15:19:01.838" v="7736" actId="14100"/>
          <ac:spMkLst>
            <pc:docMk/>
            <pc:sldMk cId="1520574900" sldId="298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0:33.328" v="7816" actId="20577"/>
          <ac:spMkLst>
            <pc:docMk/>
            <pc:sldMk cId="1520574900" sldId="298"/>
            <ac:spMk id="13" creationId="{3062B1FA-0D5B-4FDE-93C2-D1343F88D1B9}"/>
          </ac:spMkLst>
        </pc:spChg>
      </pc:sldChg>
      <pc:sldChg chg="addSp modSp add">
        <pc:chgData name="" userId="6a36108c434bc3c1" providerId="LiveId" clId="{29788833-78D4-4E82-8C49-89EDA8F1FC85}" dt="2020-12-27T15:23:36.326" v="7873" actId="1076"/>
        <pc:sldMkLst>
          <pc:docMk/>
          <pc:sldMk cId="894053918" sldId="299"/>
        </pc:sldMkLst>
        <pc:spChg chg="mod">
          <ac:chgData name="" userId="6a36108c434bc3c1" providerId="LiveId" clId="{29788833-78D4-4E82-8C49-89EDA8F1FC85}" dt="2020-12-27T15:22:47.055" v="7818" actId="14100"/>
          <ac:spMkLst>
            <pc:docMk/>
            <pc:sldMk cId="894053918" sldId="299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3:36.326" v="7873" actId="1076"/>
          <ac:spMkLst>
            <pc:docMk/>
            <pc:sldMk cId="894053918" sldId="299"/>
            <ac:spMk id="14" creationId="{A8DA5E5F-A119-4717-8C7A-B64B66941B7A}"/>
          </ac:spMkLst>
        </pc:spChg>
      </pc:sldChg>
      <pc:sldChg chg="addSp modSp add">
        <pc:chgData name="" userId="6a36108c434bc3c1" providerId="LiveId" clId="{29788833-78D4-4E82-8C49-89EDA8F1FC85}" dt="2020-12-27T15:25:13.353" v="7923" actId="20577"/>
        <pc:sldMkLst>
          <pc:docMk/>
          <pc:sldMk cId="2316270865" sldId="300"/>
        </pc:sldMkLst>
        <pc:spChg chg="mod">
          <ac:chgData name="" userId="6a36108c434bc3c1" providerId="LiveId" clId="{29788833-78D4-4E82-8C49-89EDA8F1FC85}" dt="2020-12-27T15:24:04.624" v="7880" actId="1037"/>
          <ac:spMkLst>
            <pc:docMk/>
            <pc:sldMk cId="2316270865" sldId="300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5:13.353" v="7923" actId="20577"/>
          <ac:spMkLst>
            <pc:docMk/>
            <pc:sldMk cId="2316270865" sldId="300"/>
            <ac:spMk id="15" creationId="{7BA1EB77-3AC3-4D63-A87F-4A5E56DB8E70}"/>
          </ac:spMkLst>
        </pc:spChg>
      </pc:sldChg>
      <pc:sldChg chg="addSp delSp modSp add">
        <pc:chgData name="" userId="6a36108c434bc3c1" providerId="LiveId" clId="{29788833-78D4-4E82-8C49-89EDA8F1FC85}" dt="2020-12-27T15:25:36.217" v="7928" actId="20577"/>
        <pc:sldMkLst>
          <pc:docMk/>
          <pc:sldMk cId="1809499193" sldId="301"/>
        </pc:sldMkLst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3" creationId="{3062B1FA-0D5B-4FDE-93C2-D1343F88D1B9}"/>
          </ac:spMkLst>
        </pc:spChg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4" creationId="{A8DA5E5F-A119-4717-8C7A-B64B66941B7A}"/>
          </ac:spMkLst>
        </pc:spChg>
        <pc:spChg chg="del">
          <ac:chgData name="" userId="6a36108c434bc3c1" providerId="LiveId" clId="{29788833-78D4-4E82-8C49-89EDA8F1FC85}" dt="2020-12-27T15:25:28.225" v="7925" actId="478"/>
          <ac:spMkLst>
            <pc:docMk/>
            <pc:sldMk cId="1809499193" sldId="301"/>
            <ac:spMk id="15" creationId="{7BA1EB77-3AC3-4D63-A87F-4A5E56DB8E70}"/>
          </ac:spMkLst>
        </pc:spChg>
        <pc:spChg chg="add mod">
          <ac:chgData name="" userId="6a36108c434bc3c1" providerId="LiveId" clId="{29788833-78D4-4E82-8C49-89EDA8F1FC85}" dt="2020-12-27T15:25:36.217" v="7928" actId="20577"/>
          <ac:spMkLst>
            <pc:docMk/>
            <pc:sldMk cId="1809499193" sldId="301"/>
            <ac:spMk id="16" creationId="{4937A46D-BD40-49F6-B66E-9C21DBDE87B3}"/>
          </ac:spMkLst>
        </pc:spChg>
      </pc:sldChg>
      <pc:sldChg chg="addSp modSp add">
        <pc:chgData name="" userId="6a36108c434bc3c1" providerId="LiveId" clId="{29788833-78D4-4E82-8C49-89EDA8F1FC85}" dt="2020-12-27T15:26:56.703" v="7965" actId="14100"/>
        <pc:sldMkLst>
          <pc:docMk/>
          <pc:sldMk cId="561687561" sldId="302"/>
        </pc:sldMkLst>
        <pc:spChg chg="mod">
          <ac:chgData name="" userId="6a36108c434bc3c1" providerId="LiveId" clId="{29788833-78D4-4E82-8C49-89EDA8F1FC85}" dt="2020-12-27T15:25:58.111" v="7954" actId="1038"/>
          <ac:spMkLst>
            <pc:docMk/>
            <pc:sldMk cId="561687561" sldId="302"/>
            <ac:spMk id="9" creationId="{1A4A0DFE-DB29-406E-B03E-E42770896EB8}"/>
          </ac:spMkLst>
        </pc:spChg>
        <pc:spChg chg="mod">
          <ac:chgData name="" userId="6a36108c434bc3c1" providerId="LiveId" clId="{29788833-78D4-4E82-8C49-89EDA8F1FC85}" dt="2020-12-27T15:26:04.410" v="7956" actId="20577"/>
          <ac:spMkLst>
            <pc:docMk/>
            <pc:sldMk cId="561687561" sldId="302"/>
            <ac:spMk id="11" creationId="{E420578D-AB22-472B-8150-1CBC1C6925F9}"/>
          </ac:spMkLst>
        </pc:spChg>
        <pc:spChg chg="mod">
          <ac:chgData name="" userId="6a36108c434bc3c1" providerId="LiveId" clId="{29788833-78D4-4E82-8C49-89EDA8F1FC85}" dt="2020-12-27T15:26:56.703" v="7965" actId="14100"/>
          <ac:spMkLst>
            <pc:docMk/>
            <pc:sldMk cId="561687561" sldId="302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5:26:48.488" v="7964" actId="20577"/>
          <ac:spMkLst>
            <pc:docMk/>
            <pc:sldMk cId="561687561" sldId="302"/>
            <ac:spMk id="13" creationId="{A58F518B-4764-4BAF-B147-B4D760509C8B}"/>
          </ac:spMkLst>
        </pc:spChg>
      </pc:sldChg>
      <pc:sldChg chg="addSp modSp add">
        <pc:chgData name="" userId="6a36108c434bc3c1" providerId="LiveId" clId="{29788833-78D4-4E82-8C49-89EDA8F1FC85}" dt="2020-12-27T15:27:33.451" v="7971" actId="20577"/>
        <pc:sldMkLst>
          <pc:docMk/>
          <pc:sldMk cId="4031090290" sldId="303"/>
        </pc:sldMkLst>
        <pc:spChg chg="add mod">
          <ac:chgData name="" userId="6a36108c434bc3c1" providerId="LiveId" clId="{29788833-78D4-4E82-8C49-89EDA8F1FC85}" dt="2020-12-27T15:27:33.451" v="7971" actId="20577"/>
          <ac:spMkLst>
            <pc:docMk/>
            <pc:sldMk cId="4031090290" sldId="303"/>
            <ac:spMk id="14" creationId="{8C7C504A-F4FA-4109-BF5B-E93240BD2ECE}"/>
          </ac:spMkLst>
        </pc:spChg>
      </pc:sldChg>
      <pc:sldChg chg="addSp modSp add">
        <pc:chgData name="" userId="6a36108c434bc3c1" providerId="LiveId" clId="{29788833-78D4-4E82-8C49-89EDA8F1FC85}" dt="2020-12-27T16:58:27.090" v="8260" actId="207"/>
        <pc:sldMkLst>
          <pc:docMk/>
          <pc:sldMk cId="2341766234" sldId="304"/>
        </pc:sldMkLst>
        <pc:spChg chg="mod">
          <ac:chgData name="" userId="6a36108c434bc3c1" providerId="LiveId" clId="{29788833-78D4-4E82-8C49-89EDA8F1FC85}" dt="2020-12-27T16:51:01.665" v="7981" actId="14100"/>
          <ac:spMkLst>
            <pc:docMk/>
            <pc:sldMk cId="2341766234" sldId="304"/>
            <ac:spMk id="12" creationId="{57B71CE5-5544-4BB5-883C-A3AFCFDC7DF1}"/>
          </ac:spMkLst>
        </pc:spChg>
        <pc:spChg chg="add mod">
          <ac:chgData name="" userId="6a36108c434bc3c1" providerId="LiveId" clId="{29788833-78D4-4E82-8C49-89EDA8F1FC85}" dt="2020-12-27T16:52:40.676" v="8101" actId="20577"/>
          <ac:spMkLst>
            <pc:docMk/>
            <pc:sldMk cId="2341766234" sldId="304"/>
            <ac:spMk id="15" creationId="{0929CC0A-7AA3-42F2-AB8B-8AB39BB3CC7E}"/>
          </ac:spMkLst>
        </pc:spChg>
        <pc:spChg chg="add mod">
          <ac:chgData name="" userId="6a36108c434bc3c1" providerId="LiveId" clId="{29788833-78D4-4E82-8C49-89EDA8F1FC85}" dt="2020-12-27T16:58:27.090" v="8260" actId="207"/>
          <ac:spMkLst>
            <pc:docMk/>
            <pc:sldMk cId="2341766234" sldId="304"/>
            <ac:spMk id="17" creationId="{CD6257B6-4E64-4026-989C-7724E939179D}"/>
          </ac:spMkLst>
        </pc:spChg>
      </pc:sldChg>
      <pc:sldChg chg="addSp delSp modSp add modTransition modAnim">
        <pc:chgData name="" userId="6a36108c434bc3c1" providerId="LiveId" clId="{29788833-78D4-4E82-8C49-89EDA8F1FC85}" dt="2020-12-27T17:09:12.962" v="8484" actId="1038"/>
        <pc:sldMkLst>
          <pc:docMk/>
          <pc:sldMk cId="1281679820" sldId="305"/>
        </pc:sldMkLst>
        <pc:spChg chg="add mod">
          <ac:chgData name="" userId="6a36108c434bc3c1" providerId="LiveId" clId="{29788833-78D4-4E82-8C49-89EDA8F1FC85}" dt="2020-12-27T17:08:54.912" v="8448" actId="207"/>
          <ac:spMkLst>
            <pc:docMk/>
            <pc:sldMk cId="1281679820" sldId="305"/>
            <ac:spMk id="8" creationId="{D72DF05D-4DD7-4B76-93D8-7B7749F3F800}"/>
          </ac:spMkLst>
        </pc:spChg>
        <pc:spChg chg="del">
          <ac:chgData name="" userId="6a36108c434bc3c1" providerId="LiveId" clId="{29788833-78D4-4E82-8C49-89EDA8F1FC85}" dt="2020-12-27T16:51:38.484" v="7986" actId="478"/>
          <ac:spMkLst>
            <pc:docMk/>
            <pc:sldMk cId="1281679820" sldId="305"/>
            <ac:spMk id="9" creationId="{1A4A0DFE-DB29-406E-B03E-E42770896EB8}"/>
          </ac:spMkLst>
        </pc:spChg>
        <pc:spChg chg="del">
          <ac:chgData name="" userId="6a36108c434bc3c1" providerId="LiveId" clId="{29788833-78D4-4E82-8C49-89EDA8F1FC85}" dt="2020-12-27T16:51:36.721" v="7985" actId="478"/>
          <ac:spMkLst>
            <pc:docMk/>
            <pc:sldMk cId="1281679820" sldId="305"/>
            <ac:spMk id="11" creationId="{E420578D-AB22-472B-8150-1CBC1C6925F9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3" creationId="{A58F518B-4764-4BAF-B147-B4D760509C8B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4" creationId="{8C7C504A-F4FA-4109-BF5B-E93240BD2ECE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5" creationId="{0929CC0A-7AA3-42F2-AB8B-8AB39BB3CC7E}"/>
          </ac:spMkLst>
        </pc:spChg>
        <pc:spChg chg="del">
          <ac:chgData name="" userId="6a36108c434bc3c1" providerId="LiveId" clId="{29788833-78D4-4E82-8C49-89EDA8F1FC85}" dt="2020-12-27T16:51:34.738" v="7984" actId="478"/>
          <ac:spMkLst>
            <pc:docMk/>
            <pc:sldMk cId="1281679820" sldId="305"/>
            <ac:spMk id="16" creationId="{4937A46D-BD40-49F6-B66E-9C21DBDE87B3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7" creationId="{3EC5C95D-3B6A-489D-A449-4EEF043DD810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8" creationId="{BDC89F1D-7BA2-42EA-8789-A9CC36D3D8D8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19" creationId="{9CFD0D4F-A091-45AA-B83C-A72F5AF12B99}"/>
          </ac:spMkLst>
        </pc:spChg>
        <pc:spChg chg="add del mod topLvl">
          <ac:chgData name="" userId="6a36108c434bc3c1" providerId="LiveId" clId="{29788833-78D4-4E82-8C49-89EDA8F1FC85}" dt="2020-12-27T16:56:59.826" v="8238" actId="478"/>
          <ac:spMkLst>
            <pc:docMk/>
            <pc:sldMk cId="1281679820" sldId="305"/>
            <ac:spMk id="20" creationId="{2EF13AC5-9C68-4797-A301-3F67BDFD2D80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21" creationId="{120CDE0F-06E8-4D98-BE41-A2C310AF0212}"/>
          </ac:spMkLst>
        </pc:spChg>
        <pc:spChg chg="add mod topLvl">
          <ac:chgData name="" userId="6a36108c434bc3c1" providerId="LiveId" clId="{29788833-78D4-4E82-8C49-89EDA8F1FC85}" dt="2020-12-27T16:57:14.409" v="8242" actId="164"/>
          <ac:spMkLst>
            <pc:docMk/>
            <pc:sldMk cId="1281679820" sldId="305"/>
            <ac:spMk id="22" creationId="{C9D0DB0D-8239-4C26-A983-53D301F91A56}"/>
          </ac:spMkLst>
        </pc:spChg>
        <pc:spChg chg="add mod">
          <ac:chgData name="" userId="6a36108c434bc3c1" providerId="LiveId" clId="{29788833-78D4-4E82-8C49-89EDA8F1FC85}" dt="2020-12-27T17:09:12.962" v="8484" actId="1038"/>
          <ac:spMkLst>
            <pc:docMk/>
            <pc:sldMk cId="1281679820" sldId="305"/>
            <ac:spMk id="24" creationId="{98D8A730-CB8C-474A-B6E6-A38673CF63E9}"/>
          </ac:spMkLst>
        </pc:spChg>
        <pc:spChg chg="add">
          <ac:chgData name="" userId="6a36108c434bc3c1" providerId="LiveId" clId="{29788833-78D4-4E82-8C49-89EDA8F1FC85}" dt="2020-12-27T16:59:54.844" v="8330"/>
          <ac:spMkLst>
            <pc:docMk/>
            <pc:sldMk cId="1281679820" sldId="305"/>
            <ac:spMk id="26" creationId="{59729D68-7F00-4638-AF33-5E37944783CE}"/>
          </ac:spMkLst>
        </pc:spChg>
        <pc:grpChg chg="add del mod">
          <ac:chgData name="" userId="6a36108c434bc3c1" providerId="LiveId" clId="{29788833-78D4-4E82-8C49-89EDA8F1FC85}" dt="2020-12-27T16:56:56.105" v="8237" actId="165"/>
          <ac:grpSpMkLst>
            <pc:docMk/>
            <pc:sldMk cId="1281679820" sldId="305"/>
            <ac:grpSpMk id="23" creationId="{BCEC8D7A-0F63-4023-B876-0B7AC5BC6BC7}"/>
          </ac:grpSpMkLst>
        </pc:grpChg>
        <pc:grpChg chg="add mod">
          <ac:chgData name="" userId="6a36108c434bc3c1" providerId="LiveId" clId="{29788833-78D4-4E82-8C49-89EDA8F1FC85}" dt="2020-12-27T16:57:20.545" v="8244" actId="1076"/>
          <ac:grpSpMkLst>
            <pc:docMk/>
            <pc:sldMk cId="1281679820" sldId="305"/>
            <ac:grpSpMk id="25" creationId="{E17B2D28-1BB4-4A2D-84C6-3C8811E64549}"/>
          </ac:grpSpMkLst>
        </pc:grpChg>
      </pc:sldChg>
      <pc:sldChg chg="addSp delSp modSp add modAnim">
        <pc:chgData name="" userId="6a36108c434bc3c1" providerId="LiveId" clId="{29788833-78D4-4E82-8C49-89EDA8F1FC85}" dt="2020-12-27T17:07:44.929" v="8413" actId="1076"/>
        <pc:sldMkLst>
          <pc:docMk/>
          <pc:sldMk cId="4125728190" sldId="306"/>
        </pc:sldMkLst>
        <pc:spChg chg="del">
          <ac:chgData name="" userId="6a36108c434bc3c1" providerId="LiveId" clId="{29788833-78D4-4E82-8C49-89EDA8F1FC85}" dt="2020-12-27T17:00:14.754" v="8333" actId="478"/>
          <ac:spMkLst>
            <pc:docMk/>
            <pc:sldMk cId="4125728190" sldId="306"/>
            <ac:spMk id="5" creationId="{21A52B2C-CD38-448F-8F0C-C61DE9536598}"/>
          </ac:spMkLst>
        </pc:spChg>
        <pc:spChg chg="del">
          <ac:chgData name="" userId="6a36108c434bc3c1" providerId="LiveId" clId="{29788833-78D4-4E82-8C49-89EDA8F1FC85}" dt="2020-12-27T17:07:40.163" v="8412" actId="478"/>
          <ac:spMkLst>
            <pc:docMk/>
            <pc:sldMk cId="4125728190" sldId="306"/>
            <ac:spMk id="7" creationId="{5956440F-6A76-4DC6-9B04-8C538E4B71EC}"/>
          </ac:spMkLst>
        </pc:spChg>
        <pc:spChg chg="mod">
          <ac:chgData name="" userId="6a36108c434bc3c1" providerId="LiveId" clId="{29788833-78D4-4E82-8C49-89EDA8F1FC85}" dt="2020-12-27T17:07:44.929" v="8413" actId="1076"/>
          <ac:spMkLst>
            <pc:docMk/>
            <pc:sldMk cId="4125728190" sldId="306"/>
            <ac:spMk id="8" creationId="{D72DF05D-4DD7-4B76-93D8-7B7749F3F800}"/>
          </ac:spMkLst>
        </pc:spChg>
        <pc:spChg chg="add del mod">
          <ac:chgData name="" userId="6a36108c434bc3c1" providerId="LiveId" clId="{29788833-78D4-4E82-8C49-89EDA8F1FC85}" dt="2020-12-27T17:06:04.611" v="8398" actId="478"/>
          <ac:spMkLst>
            <pc:docMk/>
            <pc:sldMk cId="4125728190" sldId="306"/>
            <ac:spMk id="9" creationId="{EF4801C8-E69E-4E50-A2E7-4FD4DC5BD079}"/>
          </ac:spMkLst>
        </pc:spChg>
        <pc:spChg chg="del">
          <ac:chgData name="" userId="6a36108c434bc3c1" providerId="LiveId" clId="{29788833-78D4-4E82-8C49-89EDA8F1FC85}" dt="2020-12-27T17:07:40.163" v="8412" actId="478"/>
          <ac:spMkLst>
            <pc:docMk/>
            <pc:sldMk cId="4125728190" sldId="306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7:07:07.888" v="8410" actId="164"/>
          <ac:spMkLst>
            <pc:docMk/>
            <pc:sldMk cId="4125728190" sldId="306"/>
            <ac:spMk id="11" creationId="{FC8065E7-C7CD-4B0F-8A35-74EAF3099449}"/>
          </ac:spMkLst>
        </pc:spChg>
        <pc:spChg chg="del">
          <ac:chgData name="" userId="6a36108c434bc3c1" providerId="LiveId" clId="{29788833-78D4-4E82-8C49-89EDA8F1FC85}" dt="2020-12-27T17:00:10.636" v="8332" actId="478"/>
          <ac:spMkLst>
            <pc:docMk/>
            <pc:sldMk cId="4125728190" sldId="306"/>
            <ac:spMk id="12" creationId="{57B71CE5-5544-4BB5-883C-A3AFCFDC7DF1}"/>
          </ac:spMkLst>
        </pc:spChg>
        <pc:spChg chg="add">
          <ac:chgData name="" userId="6a36108c434bc3c1" providerId="LiveId" clId="{29788833-78D4-4E82-8C49-89EDA8F1FC85}" dt="2020-12-27T16:59:57.940" v="8331"/>
          <ac:spMkLst>
            <pc:docMk/>
            <pc:sldMk cId="4125728190" sldId="306"/>
            <ac:spMk id="20" creationId="{F23A2E79-DF56-4E12-982F-D4085443E8E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3" creationId="{4AC17152-D416-4C51-8302-86042AED6793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6" creationId="{EF232B31-6736-41CE-96C3-70ABD139447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7" creationId="{D3F25AC5-5C5C-40EB-BC9F-3AA28933F141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8" creationId="{F75A9B85-F5AF-4F1C-8876-AAF5C36C178D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29" creationId="{D56ACD2E-1AE3-41BD-89D8-73733ABC808A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30" creationId="{30B14361-EA4E-462C-86E5-B3A99C1EB367}"/>
          </ac:spMkLst>
        </pc:spChg>
        <pc:spChg chg="add del mod">
          <ac:chgData name="" userId="6a36108c434bc3c1" providerId="LiveId" clId="{29788833-78D4-4E82-8C49-89EDA8F1FC85}" dt="2020-12-27T17:06:31.276" v="8404" actId="478"/>
          <ac:spMkLst>
            <pc:docMk/>
            <pc:sldMk cId="4125728190" sldId="306"/>
            <ac:spMk id="31" creationId="{71B40D61-1D50-43B9-A74F-C9BF29D78443}"/>
          </ac:spMkLst>
        </pc:spChg>
        <pc:spChg chg="add mod">
          <ac:chgData name="" userId="6a36108c434bc3c1" providerId="LiveId" clId="{29788833-78D4-4E82-8C49-89EDA8F1FC85}" dt="2020-12-27T17:07:07.888" v="8410" actId="164"/>
          <ac:spMkLst>
            <pc:docMk/>
            <pc:sldMk cId="4125728190" sldId="306"/>
            <ac:spMk id="32" creationId="{A67F1E49-9427-42EB-A754-C9B854CD1A0D}"/>
          </ac:spMkLst>
        </pc:spChg>
        <pc:grpChg chg="add mod">
          <ac:chgData name="" userId="6a36108c434bc3c1" providerId="LiveId" clId="{29788833-78D4-4E82-8C49-89EDA8F1FC85}" dt="2020-12-27T17:07:07.888" v="8410" actId="164"/>
          <ac:grpSpMkLst>
            <pc:docMk/>
            <pc:sldMk cId="4125728190" sldId="306"/>
            <ac:grpSpMk id="13" creationId="{8563AAF6-41DD-4D64-A0A0-33BF217A8E8E}"/>
          </ac:grpSpMkLst>
        </pc:grpChg>
        <pc:grpChg chg="del">
          <ac:chgData name="" userId="6a36108c434bc3c1" providerId="LiveId" clId="{29788833-78D4-4E82-8C49-89EDA8F1FC85}" dt="2020-12-27T16:58:59.515" v="8264" actId="478"/>
          <ac:grpSpMkLst>
            <pc:docMk/>
            <pc:sldMk cId="4125728190" sldId="306"/>
            <ac:grpSpMk id="25" creationId="{E17B2D28-1BB4-4A2D-84C6-3C8811E64549}"/>
          </ac:grpSpMkLst>
        </pc:grpChg>
      </pc:sldChg>
      <pc:sldChg chg="addSp delSp modSp add">
        <pc:chgData name="" userId="6a36108c434bc3c1" providerId="LiveId" clId="{29788833-78D4-4E82-8C49-89EDA8F1FC85}" dt="2020-12-27T18:06:34.050" v="9419" actId="552"/>
        <pc:sldMkLst>
          <pc:docMk/>
          <pc:sldMk cId="823224393" sldId="307"/>
        </pc:sldMkLst>
        <pc:spChg chg="add mod">
          <ac:chgData name="" userId="6a36108c434bc3c1" providerId="LiveId" clId="{29788833-78D4-4E82-8C49-89EDA8F1FC85}" dt="2020-12-27T17:14:15.138" v="8645" actId="1076"/>
          <ac:spMkLst>
            <pc:docMk/>
            <pc:sldMk cId="823224393" sldId="307"/>
            <ac:spMk id="5" creationId="{26CE21E5-898A-49F2-90C0-53CEEE741FC7}"/>
          </ac:spMkLst>
        </pc:spChg>
        <pc:spChg chg="del">
          <ac:chgData name="" userId="6a36108c434bc3c1" providerId="LiveId" clId="{29788833-78D4-4E82-8C49-89EDA8F1FC85}" dt="2020-12-27T17:06:45.234" v="8407" actId="478"/>
          <ac:spMkLst>
            <pc:docMk/>
            <pc:sldMk cId="823224393" sldId="307"/>
            <ac:spMk id="7" creationId="{5956440F-6A76-4DC6-9B04-8C538E4B71EC}"/>
          </ac:spMkLst>
        </pc:spChg>
        <pc:spChg chg="del mod">
          <ac:chgData name="" userId="6a36108c434bc3c1" providerId="LiveId" clId="{29788833-78D4-4E82-8C49-89EDA8F1FC85}" dt="2020-12-27T17:07:55.218" v="8414" actId="478"/>
          <ac:spMkLst>
            <pc:docMk/>
            <pc:sldMk cId="823224393" sldId="307"/>
            <ac:spMk id="8" creationId="{D72DF05D-4DD7-4B76-93D8-7B7749F3F800}"/>
          </ac:spMkLst>
        </pc:spChg>
        <pc:spChg chg="del">
          <ac:chgData name="" userId="6a36108c434bc3c1" providerId="LiveId" clId="{29788833-78D4-4E82-8C49-89EDA8F1FC85}" dt="2020-12-27T17:06:43.515" v="8406" actId="478"/>
          <ac:spMkLst>
            <pc:docMk/>
            <pc:sldMk cId="823224393" sldId="307"/>
            <ac:spMk id="10" creationId="{2E23F8CB-5D13-42A5-9893-C65A8D81DEE6}"/>
          </ac:spMkLst>
        </pc:spChg>
        <pc:spChg chg="add mod">
          <ac:chgData name="" userId="6a36108c434bc3c1" providerId="LiveId" clId="{29788833-78D4-4E82-8C49-89EDA8F1FC85}" dt="2020-12-27T17:12:21.561" v="8561" actId="1076"/>
          <ac:spMkLst>
            <pc:docMk/>
            <pc:sldMk cId="823224393" sldId="307"/>
            <ac:spMk id="19" creationId="{E12A10EB-A9F0-410A-8655-B9F78FC25D9C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8:06:34.050" v="9419" actId="552"/>
          <ac:spMkLst>
            <pc:docMk/>
            <pc:sldMk cId="823224393" sldId="307"/>
            <ac:spMk id="31" creationId="{71B40D61-1D50-43B9-A74F-C9BF29D78443}"/>
          </ac:spMkLst>
        </pc:spChg>
        <pc:spChg chg="mod">
          <ac:chgData name="" userId="6a36108c434bc3c1" providerId="LiveId" clId="{29788833-78D4-4E82-8C49-89EDA8F1FC85}" dt="2020-12-27T18:02:11.041" v="9373" actId="20577"/>
          <ac:spMkLst>
            <pc:docMk/>
            <pc:sldMk cId="823224393" sldId="307"/>
            <ac:spMk id="32" creationId="{A67F1E49-9427-42EB-A754-C9B854CD1A0D}"/>
          </ac:spMkLst>
        </pc:spChg>
      </pc:sldChg>
      <pc:sldChg chg="addSp delSp modSp add modTransition">
        <pc:chgData name="" userId="6a36108c434bc3c1" providerId="LiveId" clId="{29788833-78D4-4E82-8C49-89EDA8F1FC85}" dt="2020-12-27T18:07:00.078" v="9421"/>
        <pc:sldMkLst>
          <pc:docMk/>
          <pc:sldMk cId="1691147070" sldId="308"/>
        </pc:sldMkLst>
        <pc:spChg chg="mod">
          <ac:chgData name="" userId="6a36108c434bc3c1" providerId="LiveId" clId="{29788833-78D4-4E82-8C49-89EDA8F1FC85}" dt="2020-12-27T17:17:38.196" v="8800"/>
          <ac:spMkLst>
            <pc:docMk/>
            <pc:sldMk cId="1691147070" sldId="308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17:14.746" v="8792" actId="478"/>
          <ac:spMkLst>
            <pc:docMk/>
            <pc:sldMk cId="1691147070" sldId="308"/>
            <ac:spMk id="18" creationId="{02A1A6E1-BB52-4977-ABBB-8D187770669C}"/>
          </ac:spMkLst>
        </pc:spChg>
        <pc:spChg chg="add del mod">
          <ac:chgData name="" userId="6a36108c434bc3c1" providerId="LiveId" clId="{29788833-78D4-4E82-8C49-89EDA8F1FC85}" dt="2020-12-27T17:15:42.531" v="8698" actId="478"/>
          <ac:spMkLst>
            <pc:docMk/>
            <pc:sldMk cId="1691147070" sldId="308"/>
            <ac:spMk id="21" creationId="{9ADEA369-5BD4-4A94-88AF-4BC24369C7EF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2" creationId="{7ED8DBEF-67D1-4E39-930D-75CEBED82D55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3" creationId="{4AC17152-D416-4C51-8302-86042AED6793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4" creationId="{9B01B253-8025-443D-BCFE-AC00AA381F57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25" creationId="{89190EE1-0618-4611-BB4C-F2D81E3E1B93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17:10.848" v="8791" actId="465"/>
          <ac:spMkLst>
            <pc:docMk/>
            <pc:sldMk cId="1691147070" sldId="308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6:59.612" v="9420" actId="478"/>
          <ac:spMkLst>
            <pc:docMk/>
            <pc:sldMk cId="1691147070" sldId="308"/>
            <ac:spMk id="32" creationId="{A67F1E49-9427-42EB-A754-C9B854CD1A0D}"/>
          </ac:spMkLst>
        </pc:spChg>
        <pc:spChg chg="add del mod">
          <ac:chgData name="" userId="6a36108c434bc3c1" providerId="LiveId" clId="{29788833-78D4-4E82-8C49-89EDA8F1FC85}" dt="2020-12-27T17:15:40.843" v="8697" actId="478"/>
          <ac:spMkLst>
            <pc:docMk/>
            <pc:sldMk cId="1691147070" sldId="308"/>
            <ac:spMk id="33" creationId="{B4C3FBE7-BBD0-4A4B-A980-013718061036}"/>
          </ac:spMkLst>
        </pc:spChg>
        <pc:spChg chg="add del mod">
          <ac:chgData name="" userId="6a36108c434bc3c1" providerId="LiveId" clId="{29788833-78D4-4E82-8C49-89EDA8F1FC85}" dt="2020-12-27T17:17:14.746" v="8792" actId="478"/>
          <ac:spMkLst>
            <pc:docMk/>
            <pc:sldMk cId="1691147070" sldId="308"/>
            <ac:spMk id="34" creationId="{A943D4F3-DC1C-41EC-94C2-5AAE903E7405}"/>
          </ac:spMkLst>
        </pc:spChg>
        <pc:spChg chg="add">
          <ac:chgData name="" userId="6a36108c434bc3c1" providerId="LiveId" clId="{29788833-78D4-4E82-8C49-89EDA8F1FC85}" dt="2020-12-27T18:07:00.078" v="9421"/>
          <ac:spMkLst>
            <pc:docMk/>
            <pc:sldMk cId="1691147070" sldId="308"/>
            <ac:spMk id="35" creationId="{F7AB48F5-4181-4B3D-958C-5FF43D09C2ED}"/>
          </ac:spMkLst>
        </pc:spChg>
      </pc:sldChg>
      <pc:sldChg chg="addSp delSp modSp add">
        <pc:chgData name="" userId="6a36108c434bc3c1" providerId="LiveId" clId="{29788833-78D4-4E82-8C49-89EDA8F1FC85}" dt="2020-12-27T18:07:08.225" v="9423"/>
        <pc:sldMkLst>
          <pc:docMk/>
          <pc:sldMk cId="4194067658" sldId="309"/>
        </pc:sldMkLst>
        <pc:spChg chg="mod">
          <ac:chgData name="" userId="6a36108c434bc3c1" providerId="LiveId" clId="{29788833-78D4-4E82-8C49-89EDA8F1FC85}" dt="2020-12-27T17:17:48.572" v="8801"/>
          <ac:spMkLst>
            <pc:docMk/>
            <pc:sldMk cId="4194067658" sldId="309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17:58.873" v="8805" actId="1076"/>
          <ac:spMkLst>
            <pc:docMk/>
            <pc:sldMk cId="4194067658" sldId="309"/>
            <ac:spMk id="7" creationId="{86663E58-7E81-4354-B8E4-C463C99D3D5A}"/>
          </ac:spMkLst>
        </pc:spChg>
        <pc:spChg chg="add">
          <ac:chgData name="" userId="6a36108c434bc3c1" providerId="LiveId" clId="{29788833-78D4-4E82-8C49-89EDA8F1FC85}" dt="2020-12-27T18:07:08.225" v="9423"/>
          <ac:spMkLst>
            <pc:docMk/>
            <pc:sldMk cId="4194067658" sldId="309"/>
            <ac:spMk id="21" creationId="{672A6624-6AE8-4B82-A39C-74EFD57091FD}"/>
          </ac:spMkLst>
        </pc:spChg>
        <pc:spChg chg="mod">
          <ac:chgData name="" userId="6a36108c434bc3c1" providerId="LiveId" clId="{29788833-78D4-4E82-8C49-89EDA8F1FC85}" dt="2020-12-27T17:18:31.905" v="8813" actId="207"/>
          <ac:spMkLst>
            <pc:docMk/>
            <pc:sldMk cId="4194067658" sldId="309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7:18:34.210" v="8814" actId="207"/>
          <ac:spMkLst>
            <pc:docMk/>
            <pc:sldMk cId="4194067658" sldId="309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18:42.474" v="8818" actId="207"/>
          <ac:spMkLst>
            <pc:docMk/>
            <pc:sldMk cId="4194067658" sldId="309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18:45.018" v="8819" actId="207"/>
          <ac:spMkLst>
            <pc:docMk/>
            <pc:sldMk cId="4194067658" sldId="309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18:36.114" v="8815" actId="207"/>
          <ac:spMkLst>
            <pc:docMk/>
            <pc:sldMk cId="4194067658" sldId="309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18:38.554" v="8816" actId="207"/>
          <ac:spMkLst>
            <pc:docMk/>
            <pc:sldMk cId="4194067658" sldId="309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18:40.563" v="8817" actId="207"/>
          <ac:spMkLst>
            <pc:docMk/>
            <pc:sldMk cId="4194067658" sldId="309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7:07.764" v="9422" actId="478"/>
          <ac:spMkLst>
            <pc:docMk/>
            <pc:sldMk cId="4194067658" sldId="309"/>
            <ac:spMk id="32" creationId="{A67F1E49-9427-42EB-A754-C9B854CD1A0D}"/>
          </ac:spMkLst>
        </pc:spChg>
      </pc:sldChg>
      <pc:sldChg chg="addSp delSp add del">
        <pc:chgData name="" userId="6a36108c434bc3c1" providerId="LiveId" clId="{29788833-78D4-4E82-8C49-89EDA8F1FC85}" dt="2020-12-27T17:19:54.519" v="8824" actId="2696"/>
        <pc:sldMkLst>
          <pc:docMk/>
          <pc:sldMk cId="1909140540" sldId="310"/>
        </pc:sldMkLst>
        <pc:spChg chg="del">
          <ac:chgData name="" userId="6a36108c434bc3c1" providerId="LiveId" clId="{29788833-78D4-4E82-8C49-89EDA8F1FC85}" dt="2020-12-27T17:19:17.234" v="8821" actId="478"/>
          <ac:spMkLst>
            <pc:docMk/>
            <pc:sldMk cId="1909140540" sldId="310"/>
            <ac:spMk id="5" creationId="{26CE21E5-898A-49F2-90C0-53CEEE741FC7}"/>
          </ac:spMkLst>
        </pc:spChg>
        <pc:spChg chg="add del">
          <ac:chgData name="" userId="6a36108c434bc3c1" providerId="LiveId" clId="{29788833-78D4-4E82-8C49-89EDA8F1FC85}" dt="2020-12-27T17:19:33.722" v="8823" actId="478"/>
          <ac:spMkLst>
            <pc:docMk/>
            <pc:sldMk cId="1909140540" sldId="310"/>
            <ac:spMk id="18" creationId="{933C64C4-059D-4D80-9C09-42DAEA957AAF}"/>
          </ac:spMkLst>
        </pc:spChg>
      </pc:sldChg>
      <pc:sldChg chg="addSp delSp modSp add modTransition">
        <pc:chgData name="" userId="6a36108c434bc3c1" providerId="LiveId" clId="{29788833-78D4-4E82-8C49-89EDA8F1FC85}" dt="2020-12-27T18:14:14.508" v="9507" actId="20577"/>
        <pc:sldMkLst>
          <pc:docMk/>
          <pc:sldMk cId="2396119263" sldId="310"/>
        </pc:sldMkLst>
        <pc:spChg chg="mod">
          <ac:chgData name="" userId="6a36108c434bc3c1" providerId="LiveId" clId="{29788833-78D4-4E82-8C49-89EDA8F1FC85}" dt="2020-12-27T17:21:15.821" v="8856" actId="20577"/>
          <ac:spMkLst>
            <pc:docMk/>
            <pc:sldMk cId="2396119263" sldId="310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26:19.745" v="8898"/>
          <ac:spMkLst>
            <pc:docMk/>
            <pc:sldMk cId="2396119263" sldId="310"/>
            <ac:spMk id="7" creationId="{41C0D00A-27D4-49DB-9881-3163CAEB2129}"/>
          </ac:spMkLst>
        </pc:spChg>
        <pc:spChg chg="add del mod">
          <ac:chgData name="" userId="6a36108c434bc3c1" providerId="LiveId" clId="{29788833-78D4-4E82-8C49-89EDA8F1FC85}" dt="2020-12-27T17:26:19.745" v="8898"/>
          <ac:spMkLst>
            <pc:docMk/>
            <pc:sldMk cId="2396119263" sldId="310"/>
            <ac:spMk id="8" creationId="{62B53941-B98D-4109-92E8-89C822DD5275}"/>
          </ac:spMkLst>
        </pc:spChg>
        <pc:spChg chg="add mod">
          <ac:chgData name="" userId="6a36108c434bc3c1" providerId="LiveId" clId="{29788833-78D4-4E82-8C49-89EDA8F1FC85}" dt="2020-12-27T18:14:14.508" v="9507" actId="20577"/>
          <ac:spMkLst>
            <pc:docMk/>
            <pc:sldMk cId="2396119263" sldId="310"/>
            <ac:spMk id="18" creationId="{B806CE9D-018D-4745-80C7-C1C9EABE1B7E}"/>
          </ac:spMkLst>
        </pc:spChg>
        <pc:spChg chg="add mod">
          <ac:chgData name="" userId="6a36108c434bc3c1" providerId="LiveId" clId="{29788833-78D4-4E82-8C49-89EDA8F1FC85}" dt="2020-12-27T18:14:11.140" v="9506" actId="20577"/>
          <ac:spMkLst>
            <pc:docMk/>
            <pc:sldMk cId="2396119263" sldId="310"/>
            <ac:spMk id="21" creationId="{089A416D-5837-4E38-9D6A-D41BFB618C1F}"/>
          </ac:spMkLst>
        </pc:spChg>
        <pc:spChg chg="add mod">
          <ac:chgData name="" userId="6a36108c434bc3c1" providerId="LiveId" clId="{29788833-78D4-4E82-8C49-89EDA8F1FC85}" dt="2020-12-27T18:14:08.004" v="9505" actId="20577"/>
          <ac:spMkLst>
            <pc:docMk/>
            <pc:sldMk cId="2396119263" sldId="310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3" creationId="{4AC17152-D416-4C51-8302-86042AED6793}"/>
          </ac:spMkLst>
        </pc:spChg>
        <pc:spChg chg="add mod">
          <ac:chgData name="" userId="6a36108c434bc3c1" providerId="LiveId" clId="{29788833-78D4-4E82-8C49-89EDA8F1FC85}" dt="2020-12-27T18:13:57.309" v="9502" actId="20577"/>
          <ac:spMkLst>
            <pc:docMk/>
            <pc:sldMk cId="2396119263" sldId="310"/>
            <ac:spMk id="24" creationId="{0EB6B75B-B20C-4FB4-8550-188C4EDD4FDD}"/>
          </ac:spMkLst>
        </pc:spChg>
        <pc:spChg chg="add mod">
          <ac:chgData name="" userId="6a36108c434bc3c1" providerId="LiveId" clId="{29788833-78D4-4E82-8C49-89EDA8F1FC85}" dt="2020-12-27T18:14:01.253" v="9503" actId="20577"/>
          <ac:spMkLst>
            <pc:docMk/>
            <pc:sldMk cId="2396119263" sldId="310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6" creationId="{EF232B31-6736-41CE-96C3-70ABD1394471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7" creationId="{D3F25AC5-5C5C-40EB-BC9F-3AA28933F141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8" creationId="{F75A9B85-F5AF-4F1C-8876-AAF5C36C178D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29" creationId="{D56ACD2E-1AE3-41BD-89D8-73733ABC808A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30" creationId="{30B14361-EA4E-462C-86E5-B3A99C1EB367}"/>
          </ac:spMkLst>
        </pc:spChg>
        <pc:spChg chg="del">
          <ac:chgData name="" userId="6a36108c434bc3c1" providerId="LiveId" clId="{29788833-78D4-4E82-8C49-89EDA8F1FC85}" dt="2020-12-27T17:23:48.716" v="8878" actId="478"/>
          <ac:spMkLst>
            <pc:docMk/>
            <pc:sldMk cId="2396119263" sldId="310"/>
            <ac:spMk id="31" creationId="{71B40D61-1D50-43B9-A74F-C9BF29D78443}"/>
          </ac:spMkLst>
        </pc:spChg>
        <pc:spChg chg="del mod">
          <ac:chgData name="" userId="6a36108c434bc3c1" providerId="LiveId" clId="{29788833-78D4-4E82-8C49-89EDA8F1FC85}" dt="2020-12-27T18:07:15.948" v="9424" actId="478"/>
          <ac:spMkLst>
            <pc:docMk/>
            <pc:sldMk cId="2396119263" sldId="310"/>
            <ac:spMk id="32" creationId="{A67F1E49-9427-42EB-A754-C9B854CD1A0D}"/>
          </ac:spMkLst>
        </pc:spChg>
        <pc:spChg chg="add mod">
          <ac:chgData name="" userId="6a36108c434bc3c1" providerId="LiveId" clId="{29788833-78D4-4E82-8C49-89EDA8F1FC85}" dt="2020-12-27T18:14:04.901" v="9504" actId="20577"/>
          <ac:spMkLst>
            <pc:docMk/>
            <pc:sldMk cId="2396119263" sldId="310"/>
            <ac:spMk id="33" creationId="{AA235E0D-37BD-4951-9ABE-D15215A46B1D}"/>
          </ac:spMkLst>
        </pc:spChg>
        <pc:spChg chg="add mod">
          <ac:chgData name="" userId="6a36108c434bc3c1" providerId="LiveId" clId="{29788833-78D4-4E82-8C49-89EDA8F1FC85}" dt="2020-12-27T18:13:53.030" v="9501" actId="20577"/>
          <ac:spMkLst>
            <pc:docMk/>
            <pc:sldMk cId="2396119263" sldId="310"/>
            <ac:spMk id="34" creationId="{BA389FF4-C9E0-4C61-B148-3768944ABD8C}"/>
          </ac:spMkLst>
        </pc:spChg>
        <pc:spChg chg="mod">
          <ac:chgData name="" userId="6a36108c434bc3c1" providerId="LiveId" clId="{29788833-78D4-4E82-8C49-89EDA8F1FC85}" dt="2020-12-27T17:26:29.177" v="8900" actId="2085"/>
          <ac:spMkLst>
            <pc:docMk/>
            <pc:sldMk cId="2396119263" sldId="310"/>
            <ac:spMk id="35" creationId="{984FE634-5838-4E98-8FFD-C8FE2C5F3E37}"/>
          </ac:spMkLst>
        </pc:spChg>
        <pc:spChg chg="add">
          <ac:chgData name="" userId="6a36108c434bc3c1" providerId="LiveId" clId="{29788833-78D4-4E82-8C49-89EDA8F1FC85}" dt="2020-12-27T18:07:16.397" v="9425"/>
          <ac:spMkLst>
            <pc:docMk/>
            <pc:sldMk cId="2396119263" sldId="310"/>
            <ac:spMk id="36" creationId="{FD8CB39A-454D-4C9C-825F-979C6E67A41F}"/>
          </ac:spMkLst>
        </pc:spChg>
        <pc:spChg chg="add del mod">
          <ac:chgData name="" userId="6a36108c434bc3c1" providerId="LiveId" clId="{29788833-78D4-4E82-8C49-89EDA8F1FC85}" dt="2020-12-27T18:11:19.227" v="9482" actId="478"/>
          <ac:spMkLst>
            <pc:docMk/>
            <pc:sldMk cId="2396119263" sldId="310"/>
            <ac:spMk id="37" creationId="{5385C732-B062-4000-B5F0-043B8BCDCE28}"/>
          </ac:spMkLst>
        </pc:spChg>
        <pc:spChg chg="add del">
          <ac:chgData name="" userId="6a36108c434bc3c1" providerId="LiveId" clId="{29788833-78D4-4E82-8C49-89EDA8F1FC85}" dt="2020-12-27T18:13:23.972" v="9498" actId="478"/>
          <ac:spMkLst>
            <pc:docMk/>
            <pc:sldMk cId="2396119263" sldId="310"/>
            <ac:spMk id="38" creationId="{172987A9-F3BC-4FB8-8FE1-CA1234A90370}"/>
          </ac:spMkLst>
        </pc:spChg>
      </pc:sldChg>
      <pc:sldChg chg="addSp delSp modSp add del modTransition">
        <pc:chgData name="" userId="6a36108c434bc3c1" providerId="LiveId" clId="{29788833-78D4-4E82-8C49-89EDA8F1FC85}" dt="2020-12-27T17:27:13.412" v="8946" actId="2696"/>
        <pc:sldMkLst>
          <pc:docMk/>
          <pc:sldMk cId="1660473799" sldId="311"/>
        </pc:sldMkLst>
        <pc:spChg chg="del">
          <ac:chgData name="" userId="6a36108c434bc3c1" providerId="LiveId" clId="{29788833-78D4-4E82-8C49-89EDA8F1FC85}" dt="2020-12-27T17:20:36.714" v="8850" actId="478"/>
          <ac:spMkLst>
            <pc:docMk/>
            <pc:sldMk cId="1660473799" sldId="311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21:21.540" v="8857" actId="20577"/>
          <ac:spMkLst>
            <pc:docMk/>
            <pc:sldMk cId="1660473799" sldId="311"/>
            <ac:spMk id="18" creationId="{2C4B5863-9F3E-4A2D-B25D-DA15F46778FD}"/>
          </ac:spMkLst>
        </pc:spChg>
        <pc:spChg chg="add del mod">
          <ac:chgData name="" userId="6a36108c434bc3c1" providerId="LiveId" clId="{29788833-78D4-4E82-8C49-89EDA8F1FC85}" dt="2020-12-27T17:20:45.556" v="8854" actId="478"/>
          <ac:spMkLst>
            <pc:docMk/>
            <pc:sldMk cId="1660473799" sldId="311"/>
            <ac:spMk id="21" creationId="{D9EE6989-A367-47B5-8395-DE28C5C60DA1}"/>
          </ac:spMkLst>
        </pc:spChg>
      </pc:sldChg>
      <pc:sldChg chg="add del modTransition">
        <pc:chgData name="" userId="6a36108c434bc3c1" providerId="LiveId" clId="{29788833-78D4-4E82-8C49-89EDA8F1FC85}" dt="2020-12-27T17:31:07.337" v="9065" actId="2696"/>
        <pc:sldMkLst>
          <pc:docMk/>
          <pc:sldMk cId="3066008170" sldId="311"/>
        </pc:sldMkLst>
      </pc:sldChg>
      <pc:sldChg chg="modSp add del">
        <pc:chgData name="" userId="6a36108c434bc3c1" providerId="LiveId" clId="{29788833-78D4-4E82-8C49-89EDA8F1FC85}" dt="2020-12-27T17:27:13.410" v="8945" actId="2696"/>
        <pc:sldMkLst>
          <pc:docMk/>
          <pc:sldMk cId="1935446824" sldId="312"/>
        </pc:sldMkLst>
        <pc:spChg chg="mod">
          <ac:chgData name="" userId="6a36108c434bc3c1" providerId="LiveId" clId="{29788833-78D4-4E82-8C49-89EDA8F1FC85}" dt="2020-12-27T17:21:32.770" v="8860" actId="20577"/>
          <ac:spMkLst>
            <pc:docMk/>
            <pc:sldMk cId="1935446824" sldId="312"/>
            <ac:spMk id="23" creationId="{4AC17152-D416-4C51-8302-86042AED6793}"/>
          </ac:spMkLst>
        </pc:spChg>
        <pc:spChg chg="mod">
          <ac:chgData name="" userId="6a36108c434bc3c1" providerId="LiveId" clId="{29788833-78D4-4E82-8C49-89EDA8F1FC85}" dt="2020-12-27T17:21:37.282" v="8866" actId="20577"/>
          <ac:spMkLst>
            <pc:docMk/>
            <pc:sldMk cId="1935446824" sldId="312"/>
            <ac:spMk id="26" creationId="{EF232B31-6736-41CE-96C3-70ABD1394471}"/>
          </ac:spMkLst>
        </pc:spChg>
        <pc:spChg chg="mod">
          <ac:chgData name="" userId="6a36108c434bc3c1" providerId="LiveId" clId="{29788833-78D4-4E82-8C49-89EDA8F1FC85}" dt="2020-12-27T17:21:39.778" v="8868" actId="20577"/>
          <ac:spMkLst>
            <pc:docMk/>
            <pc:sldMk cId="1935446824" sldId="312"/>
            <ac:spMk id="27" creationId="{D3F25AC5-5C5C-40EB-BC9F-3AA28933F141}"/>
          </ac:spMkLst>
        </pc:spChg>
        <pc:spChg chg="mod">
          <ac:chgData name="" userId="6a36108c434bc3c1" providerId="LiveId" clId="{29788833-78D4-4E82-8C49-89EDA8F1FC85}" dt="2020-12-27T17:21:48.796" v="8874" actId="20577"/>
          <ac:spMkLst>
            <pc:docMk/>
            <pc:sldMk cId="1935446824" sldId="312"/>
            <ac:spMk id="28" creationId="{F75A9B85-F5AF-4F1C-8876-AAF5C36C178D}"/>
          </ac:spMkLst>
        </pc:spChg>
        <pc:spChg chg="mod">
          <ac:chgData name="" userId="6a36108c434bc3c1" providerId="LiveId" clId="{29788833-78D4-4E82-8C49-89EDA8F1FC85}" dt="2020-12-27T17:21:45.595" v="8872" actId="20577"/>
          <ac:spMkLst>
            <pc:docMk/>
            <pc:sldMk cId="1935446824" sldId="312"/>
            <ac:spMk id="29" creationId="{D56ACD2E-1AE3-41BD-89D8-73733ABC808A}"/>
          </ac:spMkLst>
        </pc:spChg>
        <pc:spChg chg="mod">
          <ac:chgData name="" userId="6a36108c434bc3c1" providerId="LiveId" clId="{29788833-78D4-4E82-8C49-89EDA8F1FC85}" dt="2020-12-27T17:21:42.522" v="8870" actId="20577"/>
          <ac:spMkLst>
            <pc:docMk/>
            <pc:sldMk cId="1935446824" sldId="312"/>
            <ac:spMk id="30" creationId="{30B14361-EA4E-462C-86E5-B3A99C1EB367}"/>
          </ac:spMkLst>
        </pc:spChg>
        <pc:spChg chg="mod">
          <ac:chgData name="" userId="6a36108c434bc3c1" providerId="LiveId" clId="{29788833-78D4-4E82-8C49-89EDA8F1FC85}" dt="2020-12-27T17:21:51.922" v="8876" actId="20577"/>
          <ac:spMkLst>
            <pc:docMk/>
            <pc:sldMk cId="1935446824" sldId="312"/>
            <ac:spMk id="31" creationId="{71B40D61-1D50-43B9-A74F-C9BF29D78443}"/>
          </ac:spMkLst>
        </pc:spChg>
      </pc:sldChg>
      <pc:sldChg chg="addSp delSp modSp add del">
        <pc:chgData name="" userId="6a36108c434bc3c1" providerId="LiveId" clId="{29788833-78D4-4E82-8C49-89EDA8F1FC85}" dt="2020-12-27T18:14:44.490" v="9511" actId="2696"/>
        <pc:sldMkLst>
          <pc:docMk/>
          <pc:sldMk cId="3701991195" sldId="312"/>
        </pc:sldMkLst>
        <pc:spChg chg="mod">
          <ac:chgData name="" userId="6a36108c434bc3c1" providerId="LiveId" clId="{29788833-78D4-4E82-8C49-89EDA8F1FC85}" dt="2020-12-27T17:28:48.118" v="8996" actId="20577"/>
          <ac:spMkLst>
            <pc:docMk/>
            <pc:sldMk cId="3701991195" sldId="312"/>
            <ac:spMk id="5" creationId="{26CE21E5-898A-49F2-90C0-53CEEE741FC7}"/>
          </ac:spMkLst>
        </pc:spChg>
        <pc:spChg chg="add del mod">
          <ac:chgData name="" userId="6a36108c434bc3c1" providerId="LiveId" clId="{29788833-78D4-4E82-8C49-89EDA8F1FC85}" dt="2020-12-27T17:28:41.758" v="8973" actId="478"/>
          <ac:spMkLst>
            <pc:docMk/>
            <pc:sldMk cId="3701991195" sldId="312"/>
            <ac:spMk id="23" creationId="{4C7F6F2E-6E04-428F-999B-DE4FE27054D7}"/>
          </ac:spMkLst>
        </pc:spChg>
        <pc:spChg chg="add">
          <ac:chgData name="" userId="6a36108c434bc3c1" providerId="LiveId" clId="{29788833-78D4-4E82-8C49-89EDA8F1FC85}" dt="2020-12-27T18:13:44.455" v="9500"/>
          <ac:spMkLst>
            <pc:docMk/>
            <pc:sldMk cId="3701991195" sldId="312"/>
            <ac:spMk id="26" creationId="{79647D54-036B-4DD8-B8DE-F1199AF4F168}"/>
          </ac:spMkLst>
        </pc:spChg>
        <pc:spChg chg="del mod">
          <ac:chgData name="" userId="6a36108c434bc3c1" providerId="LiveId" clId="{29788833-78D4-4E82-8C49-89EDA8F1FC85}" dt="2020-12-27T18:13:44.003" v="9499" actId="478"/>
          <ac:spMkLst>
            <pc:docMk/>
            <pc:sldMk cId="3701991195" sldId="312"/>
            <ac:spMk id="32" creationId="{A67F1E49-9427-42EB-A754-C9B854CD1A0D}"/>
          </ac:spMkLst>
        </pc:spChg>
      </pc:sldChg>
      <pc:sldChg chg="addSp modSp add del">
        <pc:chgData name="" userId="6a36108c434bc3c1" providerId="LiveId" clId="{29788833-78D4-4E82-8C49-89EDA8F1FC85}" dt="2020-12-27T18:15:02.042" v="9514" actId="2696"/>
        <pc:sldMkLst>
          <pc:docMk/>
          <pc:sldMk cId="3662803517" sldId="313"/>
        </pc:sldMkLst>
        <pc:spChg chg="mod">
          <ac:chgData name="" userId="6a36108c434bc3c1" providerId="LiveId" clId="{29788833-78D4-4E82-8C49-89EDA8F1FC85}" dt="2020-12-27T17:29:04.834" v="8998" actId="207"/>
          <ac:spMkLst>
            <pc:docMk/>
            <pc:sldMk cId="3662803517" sldId="313"/>
            <ac:spMk id="18" creationId="{B806CE9D-018D-4745-80C7-C1C9EABE1B7E}"/>
          </ac:spMkLst>
        </pc:spChg>
        <pc:spChg chg="add mod">
          <ac:chgData name="" userId="6a36108c434bc3c1" providerId="LiveId" clId="{29788833-78D4-4E82-8C49-89EDA8F1FC85}" dt="2020-12-27T17:30:07.414" v="9028" actId="20577"/>
          <ac:spMkLst>
            <pc:docMk/>
            <pc:sldMk cId="3662803517" sldId="313"/>
            <ac:spMk id="23" creationId="{A142B9A4-48D8-4A24-8E89-4201654F33AB}"/>
          </ac:spMkLst>
        </pc:spChg>
        <pc:spChg chg="mod">
          <ac:chgData name="" userId="6a36108c434bc3c1" providerId="LiveId" clId="{29788833-78D4-4E82-8C49-89EDA8F1FC85}" dt="2020-12-27T17:45:53.683" v="9360" actId="20578"/>
          <ac:spMkLst>
            <pc:docMk/>
            <pc:sldMk cId="3662803517" sldId="313"/>
            <ac:spMk id="32" creationId="{A67F1E49-9427-42EB-A754-C9B854CD1A0D}"/>
          </ac:spMkLst>
        </pc:spChg>
      </pc:sldChg>
      <pc:sldChg chg="addSp delSp modSp add del ord">
        <pc:chgData name="" userId="6a36108c434bc3c1" providerId="LiveId" clId="{29788833-78D4-4E82-8C49-89EDA8F1FC85}" dt="2020-12-27T18:16:06.404" v="9526" actId="2696"/>
        <pc:sldMkLst>
          <pc:docMk/>
          <pc:sldMk cId="2719197080" sldId="314"/>
        </pc:sldMkLst>
        <pc:spChg chg="mod">
          <ac:chgData name="" userId="6a36108c434bc3c1" providerId="LiveId" clId="{29788833-78D4-4E82-8C49-89EDA8F1FC85}" dt="2020-12-27T17:29:22.050" v="9001" actId="207"/>
          <ac:spMkLst>
            <pc:docMk/>
            <pc:sldMk cId="2719197080" sldId="314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29:24.498" v="9002" actId="207"/>
          <ac:spMkLst>
            <pc:docMk/>
            <pc:sldMk cId="2719197080" sldId="314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29:26.841" v="9003" actId="207"/>
          <ac:spMkLst>
            <pc:docMk/>
            <pc:sldMk cId="2719197080" sldId="314"/>
            <ac:spMk id="22" creationId="{C70417E3-129C-47B4-94C9-D3344E35DD0F}"/>
          </ac:spMkLst>
        </pc:spChg>
        <pc:spChg chg="add">
          <ac:chgData name="" userId="6a36108c434bc3c1" providerId="LiveId" clId="{29788833-78D4-4E82-8C49-89EDA8F1FC85}" dt="2020-12-27T17:30:13.862" v="9029"/>
          <ac:spMkLst>
            <pc:docMk/>
            <pc:sldMk cId="2719197080" sldId="314"/>
            <ac:spMk id="23" creationId="{7A848392-1318-459A-A0BF-E0EEC6106D82}"/>
          </ac:spMkLst>
        </pc:spChg>
        <pc:spChg chg="mod">
          <ac:chgData name="" userId="6a36108c434bc3c1" providerId="LiveId" clId="{29788833-78D4-4E82-8C49-89EDA8F1FC85}" dt="2020-12-27T17:29:33.914" v="9006" actId="207"/>
          <ac:spMkLst>
            <pc:docMk/>
            <pc:sldMk cId="2719197080" sldId="314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29:31.769" v="9005" actId="207"/>
          <ac:spMkLst>
            <pc:docMk/>
            <pc:sldMk cId="2719197080" sldId="314"/>
            <ac:spMk id="25" creationId="{F9665A82-6A84-4EB6-8328-B781673EB838}"/>
          </ac:spMkLst>
        </pc:spChg>
        <pc:spChg chg="add mod">
          <ac:chgData name="" userId="6a36108c434bc3c1" providerId="LiveId" clId="{29788833-78D4-4E82-8C49-89EDA8F1FC85}" dt="2020-12-27T18:15:29.115" v="9521" actId="20577"/>
          <ac:spMkLst>
            <pc:docMk/>
            <pc:sldMk cId="2719197080" sldId="314"/>
            <ac:spMk id="26" creationId="{6208CC4C-89B3-4026-86BE-1FACC47FB2C4}"/>
          </ac:spMkLst>
        </pc:spChg>
        <pc:spChg chg="add">
          <ac:chgData name="" userId="6a36108c434bc3c1" providerId="LiveId" clId="{29788833-78D4-4E82-8C49-89EDA8F1FC85}" dt="2020-12-27T18:15:42.856" v="9523"/>
          <ac:spMkLst>
            <pc:docMk/>
            <pc:sldMk cId="2719197080" sldId="314"/>
            <ac:spMk id="27" creationId="{687929E9-E410-4AA6-9EB8-2C4E3DF498D9}"/>
          </ac:spMkLst>
        </pc:spChg>
        <pc:spChg chg="del mod">
          <ac:chgData name="" userId="6a36108c434bc3c1" providerId="LiveId" clId="{29788833-78D4-4E82-8C49-89EDA8F1FC85}" dt="2020-12-27T18:15:42.404" v="9522" actId="478"/>
          <ac:spMkLst>
            <pc:docMk/>
            <pc:sldMk cId="2719197080" sldId="314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29:29.282" v="9004" actId="207"/>
          <ac:spMkLst>
            <pc:docMk/>
            <pc:sldMk cId="2719197080" sldId="314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29:39.315" v="9007" actId="207"/>
          <ac:spMkLst>
            <pc:docMk/>
            <pc:sldMk cId="2719197080" sldId="314"/>
            <ac:spMk id="34" creationId="{BA389FF4-C9E0-4C61-B148-3768944ABD8C}"/>
          </ac:spMkLst>
        </pc:spChg>
      </pc:sldChg>
      <pc:sldChg chg="addSp modSp add del modTransition">
        <pc:chgData name="" userId="6a36108c434bc3c1" providerId="LiveId" clId="{29788833-78D4-4E82-8C49-89EDA8F1FC85}" dt="2020-12-27T18:17:28.476" v="9552" actId="2696"/>
        <pc:sldMkLst>
          <pc:docMk/>
          <pc:sldMk cId="1388564704" sldId="315"/>
        </pc:sldMkLst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25" creationId="{F9665A82-6A84-4EB6-8328-B781673EB838}"/>
          </ac:spMkLst>
        </pc:spChg>
        <pc:spChg chg="mod">
          <ac:chgData name="" userId="6a36108c434bc3c1" providerId="LiveId" clId="{29788833-78D4-4E82-8C49-89EDA8F1FC85}" dt="2020-12-27T17:47:41.595" v="9368" actId="20577"/>
          <ac:spMkLst>
            <pc:docMk/>
            <pc:sldMk cId="1388564704" sldId="315"/>
            <ac:spMk id="26" creationId="{6208CC4C-89B3-4026-86BE-1FACC47FB2C4}"/>
          </ac:spMkLst>
        </pc:spChg>
        <pc:spChg chg="add mod">
          <ac:chgData name="" userId="6a36108c434bc3c1" providerId="LiveId" clId="{29788833-78D4-4E82-8C49-89EDA8F1FC85}" dt="2020-12-27T17:33:26.541" v="9198" actId="20577"/>
          <ac:spMkLst>
            <pc:docMk/>
            <pc:sldMk cId="1388564704" sldId="315"/>
            <ac:spMk id="27" creationId="{3F82AEC5-EFE4-4964-8819-4C5B428DA318}"/>
          </ac:spMkLst>
        </pc:spChg>
        <pc:spChg chg="mod">
          <ac:chgData name="" userId="6a36108c434bc3c1" providerId="LiveId" clId="{29788833-78D4-4E82-8C49-89EDA8F1FC85}" dt="2020-12-27T17:46:04.731" v="9362" actId="20578"/>
          <ac:spMkLst>
            <pc:docMk/>
            <pc:sldMk cId="1388564704" sldId="315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31:35.100" v="9087" actId="1038"/>
          <ac:spMkLst>
            <pc:docMk/>
            <pc:sldMk cId="1388564704" sldId="315"/>
            <ac:spMk id="34" creationId="{BA389FF4-C9E0-4C61-B148-3768944ABD8C}"/>
          </ac:spMkLst>
        </pc:spChg>
      </pc:sldChg>
      <pc:sldChg chg="addSp delSp modSp add del modAnim">
        <pc:chgData name="" userId="6a36108c434bc3c1" providerId="LiveId" clId="{29788833-78D4-4E82-8C49-89EDA8F1FC85}" dt="2020-12-27T18:19:17.905" v="9583" actId="2696"/>
        <pc:sldMkLst>
          <pc:docMk/>
          <pc:sldMk cId="269277157" sldId="316"/>
        </pc:sldMkLst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5" creationId="{26CE21E5-898A-49F2-90C0-53CEEE741FC7}"/>
          </ac:spMkLst>
        </pc:spChg>
        <pc:spChg chg="add mod">
          <ac:chgData name="" userId="6a36108c434bc3c1" providerId="LiveId" clId="{29788833-78D4-4E82-8C49-89EDA8F1FC85}" dt="2020-12-27T17:37:40.103" v="9269" actId="1582"/>
          <ac:spMkLst>
            <pc:docMk/>
            <pc:sldMk cId="269277157" sldId="316"/>
            <ac:spMk id="7" creationId="{95166CA8-03F0-4F7B-BEC9-4D25CFF5C086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23" creationId="{7A848392-1318-459A-A0BF-E0EEC6106D82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7:33:43.035" v="9199" actId="478"/>
          <ac:spMkLst>
            <pc:docMk/>
            <pc:sldMk cId="269277157" sldId="316"/>
            <ac:spMk id="26" creationId="{6208CC4C-89B3-4026-86BE-1FACC47FB2C4}"/>
          </ac:spMkLst>
        </pc:spChg>
        <pc:spChg chg="add mod">
          <ac:chgData name="" userId="6a36108c434bc3c1" providerId="LiveId" clId="{29788833-78D4-4E82-8C49-89EDA8F1FC85}" dt="2020-12-27T17:34:16.863" v="9236" actId="20577"/>
          <ac:spMkLst>
            <pc:docMk/>
            <pc:sldMk cId="269277157" sldId="316"/>
            <ac:spMk id="27" creationId="{682DCFC0-6DF8-4220-A75A-8C6C57FB237F}"/>
          </ac:spMkLst>
        </pc:spChg>
        <pc:spChg chg="add del mod">
          <ac:chgData name="" userId="6a36108c434bc3c1" providerId="LiveId" clId="{29788833-78D4-4E82-8C49-89EDA8F1FC85}" dt="2020-12-27T17:35:55.395" v="9247" actId="478"/>
          <ac:spMkLst>
            <pc:docMk/>
            <pc:sldMk cId="269277157" sldId="316"/>
            <ac:spMk id="28" creationId="{3FDEA310-9C64-410C-A448-FB33EC6ED65F}"/>
          </ac:spMkLst>
        </pc:spChg>
        <pc:spChg chg="add">
          <ac:chgData name="" userId="6a36108c434bc3c1" providerId="LiveId" clId="{29788833-78D4-4E82-8C49-89EDA8F1FC85}" dt="2020-12-27T18:18:05.494" v="9579"/>
          <ac:spMkLst>
            <pc:docMk/>
            <pc:sldMk cId="269277157" sldId="316"/>
            <ac:spMk id="29" creationId="{A2537701-448C-4DBB-ADC5-3CA65362A557}"/>
          </ac:spMkLst>
        </pc:spChg>
        <pc:spChg chg="del mod">
          <ac:chgData name="" userId="6a36108c434bc3c1" providerId="LiveId" clId="{29788833-78D4-4E82-8C49-89EDA8F1FC85}" dt="2020-12-27T18:18:04.821" v="9578" actId="478"/>
          <ac:spMkLst>
            <pc:docMk/>
            <pc:sldMk cId="269277157" sldId="316"/>
            <ac:spMk id="32" creationId="{A67F1E49-9427-42EB-A754-C9B854CD1A0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7:35:52.185" v="9246" actId="465"/>
          <ac:spMkLst>
            <pc:docMk/>
            <pc:sldMk cId="269277157" sldId="316"/>
            <ac:spMk id="34" creationId="{BA389FF4-C9E0-4C61-B148-3768944ABD8C}"/>
          </ac:spMkLst>
        </pc:spChg>
      </pc:sldChg>
      <pc:sldChg chg="addSp delSp modSp add del modTransition modAnim">
        <pc:chgData name="" userId="6a36108c434bc3c1" providerId="LiveId" clId="{29788833-78D4-4E82-8C49-89EDA8F1FC85}" dt="2020-12-27T18:23:53.827" v="9648" actId="2696"/>
        <pc:sldMkLst>
          <pc:docMk/>
          <pc:sldMk cId="1908576182" sldId="317"/>
        </pc:sldMkLst>
        <pc:spChg chg="add mod">
          <ac:chgData name="" userId="6a36108c434bc3c1" providerId="LiveId" clId="{29788833-78D4-4E82-8C49-89EDA8F1FC85}" dt="2020-12-27T17:41:38.403" v="9350" actId="1037"/>
          <ac:spMkLst>
            <pc:docMk/>
            <pc:sldMk cId="1908576182" sldId="317"/>
            <ac:spMk id="7" creationId="{E2A43AF4-19DB-498E-9869-10A634D3B91D}"/>
          </ac:spMkLst>
        </pc:spChg>
        <pc:spChg chg="add">
          <ac:chgData name="" userId="6a36108c434bc3c1" providerId="LiveId" clId="{29788833-78D4-4E82-8C49-89EDA8F1FC85}" dt="2020-12-27T17:38:01.182" v="9270"/>
          <ac:spMkLst>
            <pc:docMk/>
            <pc:sldMk cId="1908576182" sldId="317"/>
            <ac:spMk id="23" creationId="{430D8A62-FAAA-40A6-A18C-399366C09AA2}"/>
          </ac:spMkLst>
        </pc:spChg>
        <pc:spChg chg="add mod">
          <ac:chgData name="" userId="6a36108c434bc3c1" providerId="LiveId" clId="{29788833-78D4-4E82-8C49-89EDA8F1FC85}" dt="2020-12-27T17:41:38.403" v="9350" actId="1037"/>
          <ac:spMkLst>
            <pc:docMk/>
            <pc:sldMk cId="1908576182" sldId="317"/>
            <ac:spMk id="26" creationId="{08C84A23-6D57-4ECE-B463-7E6592922C5F}"/>
          </ac:spMkLst>
        </pc:spChg>
        <pc:spChg chg="del">
          <ac:chgData name="" userId="6a36108c434bc3c1" providerId="LiveId" clId="{29788833-78D4-4E82-8C49-89EDA8F1FC85}" dt="2020-12-27T17:36:38.580" v="9249" actId="478"/>
          <ac:spMkLst>
            <pc:docMk/>
            <pc:sldMk cId="1908576182" sldId="317"/>
            <ac:spMk id="27" creationId="{682DCFC0-6DF8-4220-A75A-8C6C57FB237F}"/>
          </ac:spMkLst>
        </pc:spChg>
        <pc:spChg chg="mod">
          <ac:chgData name="" userId="6a36108c434bc3c1" providerId="LiveId" clId="{29788833-78D4-4E82-8C49-89EDA8F1FC85}" dt="2020-12-27T17:46:15.636" v="9364" actId="20578"/>
          <ac:spMkLst>
            <pc:docMk/>
            <pc:sldMk cId="1908576182" sldId="317"/>
            <ac:spMk id="32" creationId="{A67F1E49-9427-42EB-A754-C9B854CD1A0D}"/>
          </ac:spMkLst>
        </pc:spChg>
        <pc:graphicFrameChg chg="add mod modGraphic">
          <ac:chgData name="" userId="6a36108c434bc3c1" providerId="LiveId" clId="{29788833-78D4-4E82-8C49-89EDA8F1FC85}" dt="2020-12-27T17:41:38.403" v="9350" actId="1037"/>
          <ac:graphicFrameMkLst>
            <pc:docMk/>
            <pc:sldMk cId="1908576182" sldId="317"/>
            <ac:graphicFrameMk id="5" creationId="{6516BBB9-CF1B-4EE5-BC2A-F10181E93C11}"/>
          </ac:graphicFrameMkLst>
        </pc:graphicFrameChg>
      </pc:sldChg>
      <pc:sldChg chg="addSp delSp add">
        <pc:chgData name="" userId="6a36108c434bc3c1" providerId="LiveId" clId="{29788833-78D4-4E82-8C49-89EDA8F1FC85}" dt="2020-12-27T18:14:42.296" v="9510"/>
        <pc:sldMkLst>
          <pc:docMk/>
          <pc:sldMk cId="993021380" sldId="318"/>
        </pc:sldMkLst>
        <pc:spChg chg="del">
          <ac:chgData name="" userId="6a36108c434bc3c1" providerId="LiveId" clId="{29788833-78D4-4E82-8C49-89EDA8F1FC85}" dt="2020-12-27T18:14:41.836" v="9509" actId="478"/>
          <ac:spMkLst>
            <pc:docMk/>
            <pc:sldMk cId="993021380" sldId="318"/>
            <ac:spMk id="5" creationId="{26CE21E5-898A-49F2-90C0-53CEEE741FC7}"/>
          </ac:spMkLst>
        </pc:spChg>
        <pc:spChg chg="add">
          <ac:chgData name="" userId="6a36108c434bc3c1" providerId="LiveId" clId="{29788833-78D4-4E82-8C49-89EDA8F1FC85}" dt="2020-12-27T18:14:42.296" v="9510"/>
          <ac:spMkLst>
            <pc:docMk/>
            <pc:sldMk cId="993021380" sldId="318"/>
            <ac:spMk id="23" creationId="{91172DB8-DEC1-4F76-9B94-0F53E8F25D57}"/>
          </ac:spMkLst>
        </pc:spChg>
      </pc:sldChg>
      <pc:sldChg chg="addSp modSp add">
        <pc:chgData name="" userId="6a36108c434bc3c1" providerId="LiveId" clId="{29788833-78D4-4E82-8C49-89EDA8F1FC85}" dt="2020-12-27T18:15:13.380" v="9517" actId="20577"/>
        <pc:sldMkLst>
          <pc:docMk/>
          <pc:sldMk cId="189360477" sldId="319"/>
        </pc:sldMkLst>
        <pc:spChg chg="add mod">
          <ac:chgData name="" userId="6a36108c434bc3c1" providerId="LiveId" clId="{29788833-78D4-4E82-8C49-89EDA8F1FC85}" dt="2020-12-27T18:15:13.380" v="9517" actId="20577"/>
          <ac:spMkLst>
            <pc:docMk/>
            <pc:sldMk cId="189360477" sldId="319"/>
            <ac:spMk id="26" creationId="{CDE82F04-5B44-4630-9D1E-5319DABC6F50}"/>
          </ac:spMkLst>
        </pc:spChg>
        <pc:spChg chg="mod">
          <ac:chgData name="" userId="6a36108c434bc3c1" providerId="LiveId" clId="{29788833-78D4-4E82-8C49-89EDA8F1FC85}" dt="2020-12-27T18:15:08.987" v="9515" actId="207"/>
          <ac:spMkLst>
            <pc:docMk/>
            <pc:sldMk cId="189360477" sldId="319"/>
            <ac:spMk id="34" creationId="{BA389FF4-C9E0-4C61-B148-3768944ABD8C}"/>
          </ac:spMkLst>
        </pc:spChg>
      </pc:sldChg>
      <pc:sldChg chg="addSp modSp add">
        <pc:chgData name="" userId="6a36108c434bc3c1" providerId="LiveId" clId="{29788833-78D4-4E82-8C49-89EDA8F1FC85}" dt="2020-12-27T18:16:32.275" v="9533" actId="207"/>
        <pc:sldMkLst>
          <pc:docMk/>
          <pc:sldMk cId="1546499102" sldId="320"/>
        </pc:sldMkLst>
        <pc:spChg chg="mod">
          <ac:chgData name="" userId="6a36108c434bc3c1" providerId="LiveId" clId="{29788833-78D4-4E82-8C49-89EDA8F1FC85}" dt="2020-12-27T18:16:32.275" v="9533" actId="207"/>
          <ac:spMkLst>
            <pc:docMk/>
            <pc:sldMk cId="1546499102" sldId="320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16:30.283" v="9532" actId="207"/>
          <ac:spMkLst>
            <pc:docMk/>
            <pc:sldMk cId="1546499102" sldId="320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16:28.291" v="9531" actId="207"/>
          <ac:spMkLst>
            <pc:docMk/>
            <pc:sldMk cId="1546499102" sldId="320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8:16:20.388" v="9528" actId="207"/>
          <ac:spMkLst>
            <pc:docMk/>
            <pc:sldMk cId="1546499102" sldId="320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16:23.427" v="9529" actId="207"/>
          <ac:spMkLst>
            <pc:docMk/>
            <pc:sldMk cId="1546499102" sldId="320"/>
            <ac:spMk id="25" creationId="{F9665A82-6A84-4EB6-8328-B781673EB838}"/>
          </ac:spMkLst>
        </pc:spChg>
        <pc:spChg chg="add">
          <ac:chgData name="" userId="6a36108c434bc3c1" providerId="LiveId" clId="{29788833-78D4-4E82-8C49-89EDA8F1FC85}" dt="2020-12-27T18:16:04.848" v="9525"/>
          <ac:spMkLst>
            <pc:docMk/>
            <pc:sldMk cId="1546499102" sldId="320"/>
            <ac:spMk id="27" creationId="{44F47C1D-F764-4537-AA67-76A8B15DD198}"/>
          </ac:spMkLst>
        </pc:spChg>
        <pc:spChg chg="mod">
          <ac:chgData name="" userId="6a36108c434bc3c1" providerId="LiveId" clId="{29788833-78D4-4E82-8C49-89EDA8F1FC85}" dt="2020-12-27T18:16:26.260" v="9530" actId="207"/>
          <ac:spMkLst>
            <pc:docMk/>
            <pc:sldMk cId="1546499102" sldId="320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16:16.002" v="9527" actId="207"/>
          <ac:spMkLst>
            <pc:docMk/>
            <pc:sldMk cId="1546499102" sldId="320"/>
            <ac:spMk id="34" creationId="{BA389FF4-C9E0-4C61-B148-3768944ABD8C}"/>
          </ac:spMkLst>
        </pc:spChg>
      </pc:sldChg>
      <pc:sldChg chg="addSp modSp add modTransition">
        <pc:chgData name="" userId="6a36108c434bc3c1" providerId="LiveId" clId="{29788833-78D4-4E82-8C49-89EDA8F1FC85}" dt="2020-12-27T18:17:47.525" v="9577" actId="1038"/>
        <pc:sldMkLst>
          <pc:docMk/>
          <pc:sldMk cId="3090215079" sldId="321"/>
        </pc:sldMkLst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2" creationId="{C70417E3-129C-47B4-94C9-D3344E35DD0F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25" creationId="{F9665A82-6A84-4EB6-8328-B781673EB838}"/>
          </ac:spMkLst>
        </pc:spChg>
        <pc:spChg chg="add">
          <ac:chgData name="" userId="6a36108c434bc3c1" providerId="LiveId" clId="{29788833-78D4-4E82-8C49-89EDA8F1FC85}" dt="2020-12-27T18:17:23.896" v="9551"/>
          <ac:spMkLst>
            <pc:docMk/>
            <pc:sldMk cId="3090215079" sldId="321"/>
            <ac:spMk id="28" creationId="{2012520C-B6B1-4D8F-B3BA-1D9EDA9A661C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17:47.525" v="9577" actId="1038"/>
          <ac:spMkLst>
            <pc:docMk/>
            <pc:sldMk cId="3090215079" sldId="321"/>
            <ac:spMk id="34" creationId="{BA389FF4-C9E0-4C61-B148-3768944ABD8C}"/>
          </ac:spMkLst>
        </pc:spChg>
      </pc:sldChg>
      <pc:sldChg chg="addSp delSp modSp add">
        <pc:chgData name="" userId="6a36108c434bc3c1" providerId="LiveId" clId="{29788833-78D4-4E82-8C49-89EDA8F1FC85}" dt="2020-12-27T18:22:29.470" v="9609" actId="478"/>
        <pc:sldMkLst>
          <pc:docMk/>
          <pc:sldMk cId="3579449920" sldId="322"/>
        </pc:sldMkLst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18" creationId="{B806CE9D-018D-4745-80C7-C1C9EABE1B7E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1" creationId="{089A416D-5837-4E38-9D6A-D41BFB618C1F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3" creationId="{91172DB8-DEC1-4F76-9B94-0F53E8F25D57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4" creationId="{0EB6B75B-B20C-4FB4-8550-188C4EDD4FD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6" creationId="{CDE82F04-5B44-4630-9D1E-5319DABC6F50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7" creationId="{44F47C1D-F764-4537-AA67-76A8B15DD198}"/>
          </ac:spMkLst>
        </pc:spChg>
        <pc:spChg chg="del">
          <ac:chgData name="" userId="6a36108c434bc3c1" providerId="LiveId" clId="{29788833-78D4-4E82-8C49-89EDA8F1FC85}" dt="2020-12-27T18:19:04.379" v="9581" actId="478"/>
          <ac:spMkLst>
            <pc:docMk/>
            <pc:sldMk cId="3579449920" sldId="322"/>
            <ac:spMk id="28" creationId="{2012520C-B6B1-4D8F-B3BA-1D9EDA9A661C}"/>
          </ac:spMkLst>
        </pc:spChg>
        <pc:spChg chg="add">
          <ac:chgData name="" userId="6a36108c434bc3c1" providerId="LiveId" clId="{29788833-78D4-4E82-8C49-89EDA8F1FC85}" dt="2020-12-27T18:19:05.111" v="9582"/>
          <ac:spMkLst>
            <pc:docMk/>
            <pc:sldMk cId="3579449920" sldId="322"/>
            <ac:spMk id="29" creationId="{C23D3518-C37E-4721-A8EC-9A4689FB3385}"/>
          </ac:spMkLst>
        </pc:spChg>
        <pc:spChg chg="add del mod">
          <ac:chgData name="" userId="6a36108c434bc3c1" providerId="LiveId" clId="{29788833-78D4-4E82-8C49-89EDA8F1FC85}" dt="2020-12-27T18:21:18.740" v="9599" actId="478"/>
          <ac:spMkLst>
            <pc:docMk/>
            <pc:sldMk cId="3579449920" sldId="322"/>
            <ac:spMk id="30" creationId="{0254D576-C671-419F-88EC-98A7EBB539CD}"/>
          </ac:spMkLst>
        </pc:spChg>
        <pc:spChg chg="add del">
          <ac:chgData name="" userId="6a36108c434bc3c1" providerId="LiveId" clId="{29788833-78D4-4E82-8C49-89EDA8F1FC85}" dt="2020-12-27T18:22:29.470" v="9609" actId="478"/>
          <ac:spMkLst>
            <pc:docMk/>
            <pc:sldMk cId="3579449920" sldId="322"/>
            <ac:spMk id="31" creationId="{CA5EDEC1-C4E4-4839-8B47-816A0D92076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33" creationId="{AA235E0D-37BD-4951-9ABE-D15215A46B1D}"/>
          </ac:spMkLst>
        </pc:spChg>
        <pc:spChg chg="mod">
          <ac:chgData name="" userId="6a36108c434bc3c1" providerId="LiveId" clId="{29788833-78D4-4E82-8C49-89EDA8F1FC85}" dt="2020-12-27T18:22:24.068" v="9608" actId="1037"/>
          <ac:spMkLst>
            <pc:docMk/>
            <pc:sldMk cId="3579449920" sldId="322"/>
            <ac:spMk id="34" creationId="{BA389FF4-C9E0-4C61-B148-3768944ABD8C}"/>
          </ac:spMkLst>
        </pc:spChg>
      </pc:sldChg>
      <pc:sldChg chg="addSp delSp modSp add">
        <pc:chgData name="" userId="6a36108c434bc3c1" providerId="LiveId" clId="{29788833-78D4-4E82-8C49-89EDA8F1FC85}" dt="2020-12-27T18:24:21.408" v="9655" actId="20577"/>
        <pc:sldMkLst>
          <pc:docMk/>
          <pc:sldMk cId="2166971529" sldId="323"/>
        </pc:sldMkLst>
        <pc:spChg chg="add mod">
          <ac:chgData name="" userId="6a36108c434bc3c1" providerId="LiveId" clId="{29788833-78D4-4E82-8C49-89EDA8F1FC85}" dt="2020-12-27T18:23:20.468" v="9638" actId="1037"/>
          <ac:spMkLst>
            <pc:docMk/>
            <pc:sldMk cId="2166971529" sldId="323"/>
            <ac:spMk id="26" creationId="{7E435DA0-9CAB-4714-B16E-C4438BEEE348}"/>
          </ac:spMkLst>
        </pc:spChg>
        <pc:spChg chg="add mod">
          <ac:chgData name="" userId="6a36108c434bc3c1" providerId="LiveId" clId="{29788833-78D4-4E82-8C49-89EDA8F1FC85}" dt="2020-12-27T18:23:20.468" v="9638" actId="1037"/>
          <ac:spMkLst>
            <pc:docMk/>
            <pc:sldMk cId="2166971529" sldId="323"/>
            <ac:spMk id="27" creationId="{09B563E5-9244-4A4E-91FC-15FD18189D4E}"/>
          </ac:spMkLst>
        </pc:spChg>
        <pc:spChg chg="add mod">
          <ac:chgData name="" userId="6a36108c434bc3c1" providerId="LiveId" clId="{29788833-78D4-4E82-8C49-89EDA8F1FC85}" dt="2020-12-27T18:23:49.155" v="9647" actId="1038"/>
          <ac:spMkLst>
            <pc:docMk/>
            <pc:sldMk cId="2166971529" sldId="323"/>
            <ac:spMk id="28" creationId="{218A21E2-8047-4EBD-8EC7-A1A22E12D8A6}"/>
          </ac:spMkLst>
        </pc:spChg>
        <pc:spChg chg="del">
          <ac:chgData name="" userId="6a36108c434bc3c1" providerId="LiveId" clId="{29788833-78D4-4E82-8C49-89EDA8F1FC85}" dt="2020-12-27T18:23:05.974" v="9611" actId="478"/>
          <ac:spMkLst>
            <pc:docMk/>
            <pc:sldMk cId="2166971529" sldId="323"/>
            <ac:spMk id="29" creationId="{C23D3518-C37E-4721-A8EC-9A4689FB3385}"/>
          </ac:spMkLst>
        </pc:spChg>
        <pc:graphicFrameChg chg="add mod modGraphic">
          <ac:chgData name="" userId="6a36108c434bc3c1" providerId="LiveId" clId="{29788833-78D4-4E82-8C49-89EDA8F1FC85}" dt="2020-12-27T18:24:21.408" v="9655" actId="20577"/>
          <ac:graphicFrameMkLst>
            <pc:docMk/>
            <pc:sldMk cId="2166971529" sldId="323"/>
            <ac:graphicFrameMk id="23" creationId="{8E7C64F3-0964-477C-945F-DF3693EC3D5A}"/>
          </ac:graphicFrameMkLst>
        </pc:graphicFrameChg>
      </pc:sldChg>
      <pc:sldChg chg="addSp delSp modSp add modAnim">
        <pc:chgData name="" userId="6a36108c434bc3c1" providerId="LiveId" clId="{29788833-78D4-4E82-8C49-89EDA8F1FC85}" dt="2020-12-27T18:30:18.546" v="9904"/>
        <pc:sldMkLst>
          <pc:docMk/>
          <pc:sldMk cId="1940984128" sldId="324"/>
        </pc:sldMkLst>
        <pc:spChg chg="add mod">
          <ac:chgData name="" userId="6a36108c434bc3c1" providerId="LiveId" clId="{29788833-78D4-4E82-8C49-89EDA8F1FC85}" dt="2020-12-27T18:30:13.363" v="9903" actId="164"/>
          <ac:spMkLst>
            <pc:docMk/>
            <pc:sldMk cId="1940984128" sldId="324"/>
            <ac:spMk id="5" creationId="{CCDBBECB-92E3-44D5-8445-9F47FB8DA825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18" creationId="{B806CE9D-018D-4745-80C7-C1C9EABE1B7E}"/>
          </ac:spMkLst>
        </pc:spChg>
        <pc:spChg chg="del mod">
          <ac:chgData name="" userId="6a36108c434bc3c1" providerId="LiveId" clId="{29788833-78D4-4E82-8C49-89EDA8F1FC85}" dt="2020-12-27T18:25:59.797" v="9678" actId="478"/>
          <ac:spMkLst>
            <pc:docMk/>
            <pc:sldMk cId="1940984128" sldId="324"/>
            <ac:spMk id="19" creationId="{E12A10EB-A9F0-410A-8655-B9F78FC25D9C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1" creationId="{089A416D-5837-4E38-9D6A-D41BFB618C1F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2" creationId="{C70417E3-129C-47B4-94C9-D3344E35DD0F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4" creationId="{0EB6B75B-B20C-4FB4-8550-188C4EDD4FDD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5" creationId="{F9665A82-6A84-4EB6-8328-B781673EB838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28" creationId="{218A21E2-8047-4EBD-8EC7-A1A22E12D8A6}"/>
          </ac:spMkLst>
        </pc:spChg>
        <pc:spChg chg="add mod">
          <ac:chgData name="" userId="6a36108c434bc3c1" providerId="LiveId" clId="{29788833-78D4-4E82-8C49-89EDA8F1FC85}" dt="2020-12-27T18:29:35.957" v="9897" actId="6549"/>
          <ac:spMkLst>
            <pc:docMk/>
            <pc:sldMk cId="1940984128" sldId="324"/>
            <ac:spMk id="29" creationId="{37DFD9C9-D563-4639-A5F3-2FF508296EFE}"/>
          </ac:spMkLst>
        </pc:spChg>
        <pc:spChg chg="add mod">
          <ac:chgData name="" userId="6a36108c434bc3c1" providerId="LiveId" clId="{29788833-78D4-4E82-8C49-89EDA8F1FC85}" dt="2020-12-27T18:30:13.363" v="9903" actId="164"/>
          <ac:spMkLst>
            <pc:docMk/>
            <pc:sldMk cId="1940984128" sldId="324"/>
            <ac:spMk id="30" creationId="{C69B4B75-DB90-4981-AE81-8B0B797CF9BB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3" creationId="{AA235E0D-37BD-4951-9ABE-D15215A46B1D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4" creationId="{BA389FF4-C9E0-4C61-B148-3768944ABD8C}"/>
          </ac:spMkLst>
        </pc:spChg>
        <pc:spChg chg="del">
          <ac:chgData name="" userId="6a36108c434bc3c1" providerId="LiveId" clId="{29788833-78D4-4E82-8C49-89EDA8F1FC85}" dt="2020-12-27T18:24:54.428" v="9657" actId="478"/>
          <ac:spMkLst>
            <pc:docMk/>
            <pc:sldMk cId="1940984128" sldId="324"/>
            <ac:spMk id="35" creationId="{984FE634-5838-4E98-8FFD-C8FE2C5F3E37}"/>
          </ac:spMkLst>
        </pc:spChg>
        <pc:grpChg chg="add mod">
          <ac:chgData name="" userId="6a36108c434bc3c1" providerId="LiveId" clId="{29788833-78D4-4E82-8C49-89EDA8F1FC85}" dt="2020-12-27T18:30:13.363" v="9903" actId="164"/>
          <ac:grpSpMkLst>
            <pc:docMk/>
            <pc:sldMk cId="1940984128" sldId="324"/>
            <ac:grpSpMk id="7" creationId="{F63EF87C-FD63-4374-BCC7-026AF20C80B9}"/>
          </ac:grpSpMkLst>
        </pc:grpChg>
      </pc:sldChg>
      <pc:sldChg chg="delSp modSp add modTransition modAnim">
        <pc:chgData name="" userId="6a36108c434bc3c1" providerId="LiveId" clId="{29788833-78D4-4E82-8C49-89EDA8F1FC85}" dt="2020-12-27T18:39:32.655" v="10231" actId="20577"/>
        <pc:sldMkLst>
          <pc:docMk/>
          <pc:sldMk cId="3551909479" sldId="325"/>
        </pc:sldMkLst>
        <pc:spChg chg="mod">
          <ac:chgData name="" userId="6a36108c434bc3c1" providerId="LiveId" clId="{29788833-78D4-4E82-8C49-89EDA8F1FC85}" dt="2020-12-27T18:39:32.655" v="10231" actId="20577"/>
          <ac:spMkLst>
            <pc:docMk/>
            <pc:sldMk cId="3551909479" sldId="325"/>
            <ac:spMk id="3" creationId="{B695F035-F51E-472D-A078-B240AA06617B}"/>
          </ac:spMkLst>
        </pc:spChg>
        <pc:spChg chg="del">
          <ac:chgData name="" userId="6a36108c434bc3c1" providerId="LiveId" clId="{29788833-78D4-4E82-8C49-89EDA8F1FC85}" dt="2020-12-27T18:33:03.876" v="9909" actId="478"/>
          <ac:spMkLst>
            <pc:docMk/>
            <pc:sldMk cId="3551909479" sldId="325"/>
            <ac:spMk id="4" creationId="{BE5B61C5-3896-4F64-A31D-3085CE48AB9B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6" creationId="{105326B5-E3E9-44EA-9D4F-AE1F6ABB4025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11" creationId="{FC8065E7-C7CD-4B0F-8A35-74EAF3099449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0" creationId="{F23A2E79-DF56-4E12-982F-D4085443E8E1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6" creationId="{7E435DA0-9CAB-4714-B16E-C4438BEEE348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7" creationId="{09B563E5-9244-4A4E-91FC-15FD18189D4E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29" creationId="{37DFD9C9-D563-4639-A5F3-2FF508296EFE}"/>
          </ac:spMkLst>
        </pc:spChg>
        <pc:spChg chg="del">
          <ac:chgData name="" userId="6a36108c434bc3c1" providerId="LiveId" clId="{29788833-78D4-4E82-8C49-89EDA8F1FC85}" dt="2020-12-27T18:32:54.638" v="9908" actId="478"/>
          <ac:spMkLst>
            <pc:docMk/>
            <pc:sldMk cId="3551909479" sldId="325"/>
            <ac:spMk id="36" creationId="{FD8CB39A-454D-4C9C-825F-979C6E67A41F}"/>
          </ac:spMkLst>
        </pc:spChg>
        <pc:grpChg chg="del">
          <ac:chgData name="" userId="6a36108c434bc3c1" providerId="LiveId" clId="{29788833-78D4-4E82-8C49-89EDA8F1FC85}" dt="2020-12-27T18:32:54.638" v="9908" actId="478"/>
          <ac:grpSpMkLst>
            <pc:docMk/>
            <pc:sldMk cId="3551909479" sldId="325"/>
            <ac:grpSpMk id="7" creationId="{F63EF87C-FD63-4374-BCC7-026AF20C80B9}"/>
          </ac:grpSpMkLst>
        </pc:grpChg>
        <pc:graphicFrameChg chg="del">
          <ac:chgData name="" userId="6a36108c434bc3c1" providerId="LiveId" clId="{29788833-78D4-4E82-8C49-89EDA8F1FC85}" dt="2020-12-27T18:32:54.638" v="9908" actId="478"/>
          <ac:graphicFrameMkLst>
            <pc:docMk/>
            <pc:sldMk cId="3551909479" sldId="325"/>
            <ac:graphicFrameMk id="23" creationId="{8E7C64F3-0964-477C-945F-DF3693EC3D5A}"/>
          </ac:graphicFrameMkLst>
        </pc:graphicFrameChg>
      </pc:sldChg>
      <pc:sldChg chg="modSp add">
        <pc:chgData name="" userId="6a36108c434bc3c1" providerId="LiveId" clId="{29788833-78D4-4E82-8C49-89EDA8F1FC85}" dt="2020-12-27T18:45:44.039" v="10452" actId="20577"/>
        <pc:sldMkLst>
          <pc:docMk/>
          <pc:sldMk cId="1018952098" sldId="326"/>
        </pc:sldMkLst>
        <pc:spChg chg="mod">
          <ac:chgData name="" userId="6a36108c434bc3c1" providerId="LiveId" clId="{29788833-78D4-4E82-8C49-89EDA8F1FC85}" dt="2020-12-27T18:36:50.119" v="10066" actId="20577"/>
          <ac:spMkLst>
            <pc:docMk/>
            <pc:sldMk cId="1018952098" sldId="326"/>
            <ac:spMk id="2" creationId="{ED9F5C6A-CCE4-4838-A7AC-97224B3A0C42}"/>
          </ac:spMkLst>
        </pc:spChg>
        <pc:spChg chg="mod">
          <ac:chgData name="" userId="6a36108c434bc3c1" providerId="LiveId" clId="{29788833-78D4-4E82-8C49-89EDA8F1FC85}" dt="2020-12-27T18:45:44.039" v="10452" actId="20577"/>
          <ac:spMkLst>
            <pc:docMk/>
            <pc:sldMk cId="1018952098" sldId="326"/>
            <ac:spMk id="3" creationId="{B695F035-F51E-472D-A078-B240AA06617B}"/>
          </ac:spMkLst>
        </pc:spChg>
      </pc:sldChg>
      <pc:sldChg chg="addSp delSp modSp add">
        <pc:chgData name="" userId="6a36108c434bc3c1" providerId="LiveId" clId="{29788833-78D4-4E82-8C49-89EDA8F1FC85}" dt="2020-12-27T18:44:33.380" v="10359" actId="1076"/>
        <pc:sldMkLst>
          <pc:docMk/>
          <pc:sldMk cId="1613727851" sldId="327"/>
        </pc:sldMkLst>
        <pc:spChg chg="del">
          <ac:chgData name="" userId="6a36108c434bc3c1" providerId="LiveId" clId="{29788833-78D4-4E82-8C49-89EDA8F1FC85}" dt="2020-12-27T18:44:20.406" v="10343" actId="478"/>
          <ac:spMkLst>
            <pc:docMk/>
            <pc:sldMk cId="1613727851" sldId="327"/>
            <ac:spMk id="2" creationId="{803BC14B-64C1-452F-9E07-81B946DECB2C}"/>
          </ac:spMkLst>
        </pc:spChg>
        <pc:spChg chg="del">
          <ac:chgData name="" userId="6a36108c434bc3c1" providerId="LiveId" clId="{29788833-78D4-4E82-8C49-89EDA8F1FC85}" dt="2020-12-27T18:44:20.406" v="10343" actId="478"/>
          <ac:spMkLst>
            <pc:docMk/>
            <pc:sldMk cId="1613727851" sldId="327"/>
            <ac:spMk id="3" creationId="{4CD74665-8239-4858-99C7-847BCB17FD50}"/>
          </ac:spMkLst>
        </pc:spChg>
        <pc:spChg chg="add mod">
          <ac:chgData name="" userId="6a36108c434bc3c1" providerId="LiveId" clId="{29788833-78D4-4E82-8C49-89EDA8F1FC85}" dt="2020-12-27T18:44:33.380" v="10359" actId="1076"/>
          <ac:spMkLst>
            <pc:docMk/>
            <pc:sldMk cId="1613727851" sldId="327"/>
            <ac:spMk id="4" creationId="{BB9A993E-E825-4A2D-9E83-F729043BD923}"/>
          </ac:spMkLst>
        </pc:spChg>
      </pc:sldChg>
      <pc:sldMasterChg chg="modSp modSldLayout">
        <pc:chgData name="" userId="6a36108c434bc3c1" providerId="LiveId" clId="{29788833-78D4-4E82-8C49-89EDA8F1FC85}" dt="2020-12-26T12:30:37.662" v="1"/>
        <pc:sldMasterMkLst>
          <pc:docMk/>
          <pc:sldMasterMk cId="150621557" sldId="2147483648"/>
        </pc:sldMasterMkLst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2" creationId="{2A64C25C-A8ED-495F-B2CC-47A3F47F0982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3" creationId="{BFB61F53-2506-47A1-B2AA-A2CC6FC7BBCC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4" creationId="{C61B1320-AD52-47C2-9225-24E609521879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5" creationId="{7220C5C6-91F9-4554-A68F-994F0E9A9274}"/>
          </ac:spMkLst>
        </pc:spChg>
        <pc:spChg chg="mod">
          <ac:chgData name="" userId="6a36108c434bc3c1" providerId="LiveId" clId="{29788833-78D4-4E82-8C49-89EDA8F1FC85}" dt="2020-12-26T12:30:37.662" v="1"/>
          <ac:spMkLst>
            <pc:docMk/>
            <pc:sldMasterMk cId="150621557" sldId="2147483648"/>
            <ac:spMk id="6" creationId="{D86A1229-72AE-4A4E-BD66-C972BB39BD07}"/>
          </ac:spMkLst>
        </pc:sp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3029109547" sldId="2147483649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3029109547" sldId="2147483649"/>
              <ac:spMk id="2" creationId="{A6DF64A9-7A66-4322-BDA4-6E68A747AF51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3029109547" sldId="2147483649"/>
              <ac:spMk id="3" creationId="{9C4286B4-8FFF-4F36-93ED-31D10913B50E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875012029" sldId="2147483651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875012029" sldId="2147483651"/>
              <ac:spMk id="2" creationId="{1E9436C6-B80E-412C-BA57-4ACDF854EDA6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875012029" sldId="2147483651"/>
              <ac:spMk id="3" creationId="{65195FDD-B904-4FB2-8385-8B9CFDEC58A6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544387785" sldId="2147483652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544387785" sldId="2147483652"/>
              <ac:spMk id="3" creationId="{99C6F55D-D025-4E0C-A760-794346C8C26F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544387785" sldId="2147483652"/>
              <ac:spMk id="4" creationId="{8CADD06F-BF97-4793-8089-657F4A1AAE8C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4065285560" sldId="2147483653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2" creationId="{A58BC70F-EA61-4534-BD6F-6EBF53203C04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3" creationId="{FAF86E0B-226A-4300-8759-AE3C5831D09C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4" creationId="{3AE3285A-05E1-4661-8901-1DD438F46131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5" creationId="{4F30E1CD-6163-4354-9181-D7E4B9FAA818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4065285560" sldId="2147483653"/>
              <ac:spMk id="6" creationId="{C498C86E-230C-46CC-8454-64E9E508E072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1202940390" sldId="2147483656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2" creationId="{05A7367A-3BB5-4A79-8DD9-491B5429713E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3" creationId="{EC2D142C-994A-4D5B-A6D4-9DE242A8F7C8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1202940390" sldId="2147483656"/>
              <ac:spMk id="4" creationId="{929F0DF0-34A5-42A8-B856-AE2255B5338D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2401989267" sldId="2147483657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2" creationId="{86C65188-DB29-4667-960E-16243C8753A7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3" creationId="{3A115D26-0B48-4F22-BA1F-72745DA1CD6C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2401989267" sldId="2147483657"/>
              <ac:spMk id="4" creationId="{A61B1398-EE54-4968-A21E-7DCF276AA82D}"/>
            </ac:spMkLst>
          </pc:spChg>
        </pc:sldLayoutChg>
        <pc:sldLayoutChg chg="modSp">
          <pc:chgData name="" userId="6a36108c434bc3c1" providerId="LiveId" clId="{29788833-78D4-4E82-8C49-89EDA8F1FC85}" dt="2020-12-26T12:30:37.662" v="1"/>
          <pc:sldLayoutMkLst>
            <pc:docMk/>
            <pc:sldMasterMk cId="150621557" sldId="2147483648"/>
            <pc:sldLayoutMk cId="924291242" sldId="2147483659"/>
          </pc:sldLayoutMkLst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924291242" sldId="2147483659"/>
              <ac:spMk id="2" creationId="{8278310F-D4EC-4A02-AC7A-AAD8652CB027}"/>
            </ac:spMkLst>
          </pc:spChg>
          <pc:spChg chg="mod">
            <ac:chgData name="" userId="6a36108c434bc3c1" providerId="LiveId" clId="{29788833-78D4-4E82-8C49-89EDA8F1FC85}" dt="2020-12-26T12:30:37.662" v="1"/>
            <ac:spMkLst>
              <pc:docMk/>
              <pc:sldMasterMk cId="150621557" sldId="2147483648"/>
              <pc:sldLayoutMk cId="924291242" sldId="2147483659"/>
              <ac:spMk id="3" creationId="{1E78EFC2-CDB5-45B6-B456-1FBFD744CA1C}"/>
            </ac:spMkLst>
          </pc:spChg>
        </pc:sldLayoutChg>
      </pc:sldMasterChg>
      <pc:sldMasterChg chg="modSldLayout">
        <pc:chgData name="" userId="6a36108c434bc3c1" providerId="LiveId" clId="{29788833-78D4-4E82-8C49-89EDA8F1FC85}" dt="2020-12-27T08:54:00.002" v="1791" actId="2711"/>
        <pc:sldMasterMkLst>
          <pc:docMk/>
          <pc:sldMasterMk cId="1900836050" sldId="2147483660"/>
        </pc:sldMasterMkLst>
        <pc:sldLayoutChg chg="modSp">
          <pc:chgData name="" userId="6a36108c434bc3c1" providerId="LiveId" clId="{29788833-78D4-4E82-8C49-89EDA8F1FC85}" dt="2020-12-27T08:54:00.002" v="1791" actId="2711"/>
          <pc:sldLayoutMkLst>
            <pc:docMk/>
            <pc:sldMasterMk cId="1900836050" sldId="2147483660"/>
            <pc:sldLayoutMk cId="3319528928" sldId="2147483661"/>
          </pc:sldLayoutMkLst>
          <pc:spChg chg="mod">
            <ac:chgData name="" userId="6a36108c434bc3c1" providerId="LiveId" clId="{29788833-78D4-4E82-8C49-89EDA8F1FC85}" dt="2020-12-27T08:53:50.763" v="1790" actId="2711"/>
            <ac:spMkLst>
              <pc:docMk/>
              <pc:sldMasterMk cId="1900836050" sldId="2147483660"/>
              <pc:sldLayoutMk cId="3319528928" sldId="2147483661"/>
              <ac:spMk id="2" creationId="{00000000-0000-0000-0000-000000000000}"/>
            </ac:spMkLst>
          </pc:spChg>
          <pc:spChg chg="mod">
            <ac:chgData name="" userId="6a36108c434bc3c1" providerId="LiveId" clId="{29788833-78D4-4E82-8C49-89EDA8F1FC85}" dt="2020-12-27T08:54:00.002" v="1791" actId="2711"/>
            <ac:spMkLst>
              <pc:docMk/>
              <pc:sldMasterMk cId="1900836050" sldId="2147483660"/>
              <pc:sldLayoutMk cId="3319528928" sldId="2147483661"/>
              <ac:spMk id="3" creationId="{00000000-0000-0000-0000-000000000000}"/>
            </ac:spMkLst>
          </pc:spChg>
        </pc:sldLayoutChg>
        <pc:sldLayoutChg chg="modSp">
          <pc:chgData name="" userId="6a36108c434bc3c1" providerId="LiveId" clId="{29788833-78D4-4E82-8C49-89EDA8F1FC85}" dt="2020-12-27T08:53:31.566" v="1789" actId="14100"/>
          <pc:sldLayoutMkLst>
            <pc:docMk/>
            <pc:sldMasterMk cId="1900836050" sldId="2147483660"/>
            <pc:sldLayoutMk cId="2834491678" sldId="2147483662"/>
          </pc:sldLayoutMkLst>
          <pc:spChg chg="mod">
            <ac:chgData name="" userId="6a36108c434bc3c1" providerId="LiveId" clId="{29788833-78D4-4E82-8C49-89EDA8F1FC85}" dt="2020-12-27T08:53:25.934" v="1788" actId="14100"/>
            <ac:spMkLst>
              <pc:docMk/>
              <pc:sldMasterMk cId="1900836050" sldId="2147483660"/>
              <pc:sldLayoutMk cId="2834491678" sldId="2147483662"/>
              <ac:spMk id="2" creationId="{00000000-0000-0000-0000-000000000000}"/>
            </ac:spMkLst>
          </pc:spChg>
          <pc:spChg chg="mod">
            <ac:chgData name="" userId="6a36108c434bc3c1" providerId="LiveId" clId="{29788833-78D4-4E82-8C49-89EDA8F1FC85}" dt="2020-12-27T08:53:31.566" v="1789" actId="14100"/>
            <ac:spMkLst>
              <pc:docMk/>
              <pc:sldMasterMk cId="1900836050" sldId="2147483660"/>
              <pc:sldLayoutMk cId="2834491678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uang jinrong" userId="6a36108c434bc3c1" providerId="LiveId" clId="{361BFFF3-CC90-4177-99F0-3D6188C70FE7}"/>
    <pc:docChg chg="undo redo custSel modSld">
      <pc:chgData name="huang jinrong" userId="6a36108c434bc3c1" providerId="LiveId" clId="{361BFFF3-CC90-4177-99F0-3D6188C70FE7}" dt="2020-12-29T03:16:45.791" v="938" actId="20577"/>
      <pc:docMkLst>
        <pc:docMk/>
      </pc:docMkLst>
      <pc:sldChg chg="modSp mod modNotesTx">
        <pc:chgData name="huang jinrong" userId="6a36108c434bc3c1" providerId="LiveId" clId="{361BFFF3-CC90-4177-99F0-3D6188C70FE7}" dt="2020-12-28T10:57:49.284" v="231" actId="20577"/>
        <pc:sldMkLst>
          <pc:docMk/>
          <pc:sldMk cId="2642441222" sldId="256"/>
        </pc:sldMkLst>
        <pc:spChg chg="mod">
          <ac:chgData name="huang jinrong" userId="6a36108c434bc3c1" providerId="LiveId" clId="{361BFFF3-CC90-4177-99F0-3D6188C70FE7}" dt="2020-12-28T10:54:26.849" v="42" actId="27636"/>
          <ac:spMkLst>
            <pc:docMk/>
            <pc:sldMk cId="2642441222" sldId="256"/>
            <ac:spMk id="2" creationId="{2E7A5CB4-200C-4C20-AB5F-759A8B15E09C}"/>
          </ac:spMkLst>
        </pc:spChg>
      </pc:sldChg>
      <pc:sldChg chg="modAnim modNotesTx">
        <pc:chgData name="huang jinrong" userId="6a36108c434bc3c1" providerId="LiveId" clId="{361BFFF3-CC90-4177-99F0-3D6188C70FE7}" dt="2020-12-28T11:06:16.259" v="666" actId="20577"/>
        <pc:sldMkLst>
          <pc:docMk/>
          <pc:sldMk cId="3022099293" sldId="257"/>
        </pc:sldMkLst>
      </pc:sldChg>
      <pc:sldChg chg="modNotesTx">
        <pc:chgData name="huang jinrong" userId="6a36108c434bc3c1" providerId="LiveId" clId="{361BFFF3-CC90-4177-99F0-3D6188C70FE7}" dt="2020-12-28T11:07:30.014" v="738" actId="20577"/>
        <pc:sldMkLst>
          <pc:docMk/>
          <pc:sldMk cId="1508021040" sldId="259"/>
        </pc:sldMkLst>
      </pc:sldChg>
      <pc:sldChg chg="modNotesTx">
        <pc:chgData name="huang jinrong" userId="6a36108c434bc3c1" providerId="LiveId" clId="{361BFFF3-CC90-4177-99F0-3D6188C70FE7}" dt="2020-12-29T03:16:45.791" v="938" actId="20577"/>
        <pc:sldMkLst>
          <pc:docMk/>
          <pc:sldMk cId="1210242607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5D5E0-D6CA-4F9A-859E-8611AF1413F2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657D-DE75-4347-BB73-ECE320DD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6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深呼吸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r>
              <a:rPr lang="zh-CN" altLang="en-US" dirty="0"/>
              <a:t>老师好，我们小组汇报的内容是 </a:t>
            </a:r>
            <a:r>
              <a:rPr lang="en-US" altLang="zh-CN" dirty="0"/>
              <a:t>FM-index</a:t>
            </a:r>
            <a:r>
              <a:rPr lang="zh-CN" altLang="en-US" dirty="0"/>
              <a:t>，小组成员有我和马金辰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FM-index</a:t>
            </a:r>
            <a:r>
              <a:rPr lang="zh-CN" altLang="en-US" dirty="0"/>
              <a:t>这个选题是马同学定的，我之前并不知道这是什么东西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57D-DE75-4347-BB73-ECE320DD9F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3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所以我在微信上问他这是干嘛的，他说，</a:t>
            </a:r>
            <a:r>
              <a:rPr lang="en-US" altLang="zh-CN" dirty="0"/>
              <a:t>FM-index</a:t>
            </a:r>
            <a:r>
              <a:rPr lang="zh-CN" altLang="en-US" dirty="0"/>
              <a:t>能够快速地在字符串 </a:t>
            </a:r>
            <a:r>
              <a:rPr lang="en-US" altLang="zh-CN" dirty="0"/>
              <a:t>M </a:t>
            </a:r>
            <a:r>
              <a:rPr lang="zh-CN" altLang="en-US" dirty="0"/>
              <a:t>中匹配到子串 </a:t>
            </a:r>
            <a:r>
              <a:rPr lang="en-US" altLang="zh-CN" dirty="0"/>
              <a:t>P</a:t>
            </a:r>
          </a:p>
          <a:p>
            <a:r>
              <a:rPr lang="zh-CN" altLang="en-US" dirty="0"/>
              <a:t>这就让我想起了文本编辑器的</a:t>
            </a:r>
            <a:r>
              <a:rPr lang="en-US" altLang="zh-CN" dirty="0" err="1"/>
              <a:t>Ctrl+F</a:t>
            </a:r>
            <a:r>
              <a:rPr lang="zh-CN" altLang="en-US" dirty="0"/>
              <a:t>，</a:t>
            </a:r>
            <a:r>
              <a:rPr lang="en-US" altLang="zh-CN" dirty="0"/>
              <a:t>【</a:t>
            </a:r>
            <a:r>
              <a:rPr lang="zh-CN" altLang="en-US" dirty="0"/>
              <a:t>点击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马同学说，他们都能实现搜索功能，不同的是，（念</a:t>
            </a:r>
            <a:r>
              <a:rPr lang="en-US" altLang="zh-CN" dirty="0"/>
              <a:t>PPT</a:t>
            </a:r>
            <a:r>
              <a:rPr lang="zh-CN" altLang="en-US" dirty="0"/>
              <a:t>）不用去管原文</a:t>
            </a:r>
            <a:r>
              <a:rPr lang="en-US" altLang="zh-CN" dirty="0"/>
              <a:t>M</a:t>
            </a:r>
            <a:r>
              <a:rPr lang="zh-CN" altLang="en-US" dirty="0"/>
              <a:t>有多长</a:t>
            </a:r>
            <a:endParaRPr lang="en-US" altLang="zh-CN" dirty="0"/>
          </a:p>
          <a:p>
            <a:r>
              <a:rPr lang="zh-CN" altLang="en-US" dirty="0"/>
              <a:t>嗯，好像很厉害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57D-DE75-4347-BB73-ECE320DD9F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7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那他是怎么做到的呢，我说一下我的理解：</a:t>
            </a:r>
            <a:endParaRPr lang="en-US" altLang="zh-CN" dirty="0"/>
          </a:p>
          <a:p>
            <a:r>
              <a:rPr lang="zh-CN" altLang="en-US" dirty="0"/>
              <a:t>念</a:t>
            </a:r>
            <a:r>
              <a:rPr lang="en-US" altLang="zh-CN" dirty="0"/>
              <a:t>PPT【</a:t>
            </a:r>
            <a:r>
              <a:rPr lang="zh-CN" altLang="en-US" dirty="0"/>
              <a:t>点击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57D-DE75-4347-BB73-ECE320DD9F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8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它是怎么提取信息的</a:t>
            </a:r>
            <a:endParaRPr lang="en-US" altLang="zh-CN" dirty="0"/>
          </a:p>
          <a:p>
            <a:r>
              <a:rPr lang="en-US" altLang="zh-CN" dirty="0"/>
              <a:t>FM-index </a:t>
            </a:r>
            <a:r>
              <a:rPr lang="zh-CN" altLang="en-US" dirty="0"/>
              <a:t>的核心操作，就是 </a:t>
            </a:r>
            <a:r>
              <a:rPr lang="en-US" altLang="zh-CN" dirty="0"/>
              <a:t>BW </a:t>
            </a:r>
            <a:r>
              <a:rPr lang="zh-CN" altLang="en-US" dirty="0"/>
              <a:t>变换</a:t>
            </a:r>
            <a:endParaRPr lang="en-US" altLang="zh-CN" dirty="0"/>
          </a:p>
          <a:p>
            <a:r>
              <a:rPr lang="zh-CN" altLang="en-US" dirty="0"/>
              <a:t>我们来看一个例子，描述一下</a:t>
            </a:r>
            <a:r>
              <a:rPr lang="en-US" altLang="zh-CN" dirty="0"/>
              <a:t>BW</a:t>
            </a:r>
            <a:r>
              <a:rPr lang="zh-CN" altLang="en-US" dirty="0"/>
              <a:t>变换的过程，</a:t>
            </a:r>
            <a:r>
              <a:rPr lang="zh-CN" altLang="en-US"/>
              <a:t>对于原文 </a:t>
            </a:r>
            <a:r>
              <a:rPr lang="en-US" altLang="zh-CN"/>
              <a:t>abaaba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57D-DE75-4347-BB73-ECE320DD9F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5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57D-DE75-4347-BB73-ECE320DD9FC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9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35775"/>
          </a:xfrm>
        </p:spPr>
        <p:txBody>
          <a:bodyPr anchor="b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0436"/>
            <a:ext cx="6858000" cy="1377363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2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9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79794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732365"/>
          </a:xfrm>
        </p:spPr>
        <p:txBody>
          <a:bodyPr/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9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9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42C7-B40F-4E4C-922B-9ECC50B3B8F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2F38-DD60-4D61-A9C6-5AB54A963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3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A5CB4-200C-4C20-AB5F-759A8B15E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br>
              <a:rPr lang="en-US" altLang="zh-CN" sz="4000" dirty="0"/>
            </a:br>
            <a:r>
              <a:rPr lang="en-US" altLang="zh-CN" sz="4000" dirty="0"/>
              <a:t>FM-index </a:t>
            </a:r>
            <a:br>
              <a:rPr lang="en-US" altLang="zh-CN" sz="4000" dirty="0"/>
            </a:br>
            <a:r>
              <a:rPr lang="zh-CN" altLang="en-US" sz="4000" dirty="0"/>
              <a:t>研究分析与代码实现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83556-99BF-4A9D-950D-11BA7306F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黄金荣，马金辰</a:t>
            </a:r>
          </a:p>
        </p:txBody>
      </p:sp>
    </p:spTree>
    <p:extLst>
      <p:ext uri="{BB962C8B-B14F-4D97-AF65-F5344CB8AC3E}">
        <p14:creationId xmlns:p14="http://schemas.microsoft.com/office/powerpoint/2010/main" val="26424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103037" y="47140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103037" y="448313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103037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!!kris">
            <a:extLst>
              <a:ext uri="{FF2B5EF4-FFF2-40B4-BE49-F238E27FC236}">
                <a16:creationId xmlns:a16="http://schemas.microsoft.com/office/drawing/2014/main" id="{6ED23F28-0065-4B18-8B0A-071C972CEA0D}"/>
              </a:ext>
            </a:extLst>
          </p:cNvPr>
          <p:cNvSpPr txBox="1"/>
          <p:nvPr/>
        </p:nvSpPr>
        <p:spPr>
          <a:xfrm>
            <a:off x="3103128" y="493384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8A48144-9E14-4668-BBE8-53C161B7CAC9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8D4560-CDC5-4788-BEAD-67BAAD806238}"/>
              </a:ext>
            </a:extLst>
          </p:cNvPr>
          <p:cNvSpPr txBox="1"/>
          <p:nvPr/>
        </p:nvSpPr>
        <p:spPr>
          <a:xfrm>
            <a:off x="1249680" y="4553261"/>
            <a:ext cx="241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同理，后面的每一行</a:t>
            </a:r>
          </a:p>
        </p:txBody>
      </p:sp>
    </p:spTree>
    <p:extLst>
      <p:ext uri="{BB962C8B-B14F-4D97-AF65-F5344CB8AC3E}">
        <p14:creationId xmlns:p14="http://schemas.microsoft.com/office/powerpoint/2010/main" val="153080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7140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9446" y="448313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B8CA59C9-39A6-4E34-91C1-DD204815AF45}"/>
              </a:ext>
            </a:extLst>
          </p:cNvPr>
          <p:cNvSpPr txBox="1"/>
          <p:nvPr/>
        </p:nvSpPr>
        <p:spPr>
          <a:xfrm>
            <a:off x="3762741" y="493384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4B6FA7C-AC44-49CF-A4EA-DAE98486D516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9D44FE-55D2-4552-BBF0-58BB22BACFF9}"/>
              </a:ext>
            </a:extLst>
          </p:cNvPr>
          <p:cNvSpPr txBox="1"/>
          <p:nvPr/>
        </p:nvSpPr>
        <p:spPr>
          <a:xfrm>
            <a:off x="981456" y="4553261"/>
            <a:ext cx="26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都是前一行向右循环移位得到的</a:t>
            </a:r>
          </a:p>
        </p:txBody>
      </p:sp>
    </p:spTree>
    <p:extLst>
      <p:ext uri="{BB962C8B-B14F-4D97-AF65-F5344CB8AC3E}">
        <p14:creationId xmlns:p14="http://schemas.microsoft.com/office/powerpoint/2010/main" val="229786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E6AE3-6C2A-46E1-B950-2B4133238473}"/>
              </a:ext>
            </a:extLst>
          </p:cNvPr>
          <p:cNvSpPr txBox="1"/>
          <p:nvPr/>
        </p:nvSpPr>
        <p:spPr>
          <a:xfrm>
            <a:off x="1822704" y="4553261"/>
            <a:ext cx="184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再按照字符串排序的规则把每一行排好序</a:t>
            </a:r>
          </a:p>
        </p:txBody>
      </p:sp>
    </p:spTree>
    <p:extLst>
      <p:ext uri="{BB962C8B-B14F-4D97-AF65-F5344CB8AC3E}">
        <p14:creationId xmlns:p14="http://schemas.microsoft.com/office/powerpoint/2010/main" val="152831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B0F198-DEB1-4CBF-8677-F84BFA2D9853}"/>
              </a:ext>
            </a:extLst>
          </p:cNvPr>
          <p:cNvSpPr txBox="1"/>
          <p:nvPr/>
        </p:nvSpPr>
        <p:spPr>
          <a:xfrm>
            <a:off x="5279760" y="3559480"/>
            <a:ext cx="2379678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从上往下，记右边这一列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为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：</a:t>
            </a:r>
            <a:r>
              <a:rPr lang="en-US" altLang="zh-CN" sz="1400" dirty="0" err="1">
                <a:solidFill>
                  <a:srgbClr val="C00000"/>
                </a:solidFill>
              </a:rPr>
              <a:t>abba$aa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D53EED-F0F6-4B52-BDE1-D6196310DB77}"/>
              </a:ext>
            </a:extLst>
          </p:cNvPr>
          <p:cNvSpPr txBox="1"/>
          <p:nvPr/>
        </p:nvSpPr>
        <p:spPr>
          <a:xfrm>
            <a:off x="5488965" y="3878770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</a:rPr>
              <a:t>L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0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6693EF-1E9E-44D4-A010-ADD47A42CECA}"/>
              </a:ext>
            </a:extLst>
          </p:cNvPr>
          <p:cNvSpPr txBox="1"/>
          <p:nvPr/>
        </p:nvSpPr>
        <p:spPr>
          <a:xfrm>
            <a:off x="1484562" y="3568738"/>
            <a:ext cx="2197229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从上往下，记左边这一列为      ：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aaaabb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它完全有序的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B181B4-CEE7-43E0-8BBB-F9F0A4A54565}"/>
              </a:ext>
            </a:extLst>
          </p:cNvPr>
          <p:cNvSpPr txBox="1"/>
          <p:nvPr/>
        </p:nvSpPr>
        <p:spPr>
          <a:xfrm>
            <a:off x="5279760" y="3559480"/>
            <a:ext cx="2379678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从上往下，记右边这一列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为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：</a:t>
            </a:r>
            <a:r>
              <a:rPr lang="en-US" altLang="zh-CN" sz="1400" dirty="0" err="1">
                <a:solidFill>
                  <a:srgbClr val="C00000"/>
                </a:solidFill>
              </a:rPr>
              <a:t>abba$aa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5127C3-6963-420D-A8E1-248E6EAD1087}"/>
              </a:ext>
            </a:extLst>
          </p:cNvPr>
          <p:cNvSpPr txBox="1"/>
          <p:nvPr/>
        </p:nvSpPr>
        <p:spPr>
          <a:xfrm>
            <a:off x="1806683" y="3893113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36A1EA-A0F3-4E24-85B4-FA1205F1C559}"/>
              </a:ext>
            </a:extLst>
          </p:cNvPr>
          <p:cNvSpPr txBox="1"/>
          <p:nvPr/>
        </p:nvSpPr>
        <p:spPr>
          <a:xfrm>
            <a:off x="5488965" y="3878770"/>
            <a:ext cx="351104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</a:rPr>
              <a:t>L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4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</p:spTree>
    <p:extLst>
      <p:ext uri="{BB962C8B-B14F-4D97-AF65-F5344CB8AC3E}">
        <p14:creationId xmlns:p14="http://schemas.microsoft.com/office/powerpoint/2010/main" val="80315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D76902-8CF5-4AED-9D07-F210F592B945}"/>
              </a:ext>
            </a:extLst>
          </p:cNvPr>
          <p:cNvSpPr txBox="1"/>
          <p:nvPr/>
        </p:nvSpPr>
        <p:spPr>
          <a:xfrm>
            <a:off x="628649" y="2140930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每一行都是原文</a:t>
            </a:r>
            <a:r>
              <a:rPr lang="en-US" altLang="zh-CN" sz="1600" dirty="0"/>
              <a:t>M</a:t>
            </a:r>
            <a:r>
              <a:rPr lang="zh-CN" altLang="en-US" sz="1600" dirty="0"/>
              <a:t>经过循环位移得到，所以行首和行尾字母在原文</a:t>
            </a:r>
            <a:r>
              <a:rPr lang="en-US" altLang="zh-CN" sz="1600" dirty="0"/>
              <a:t>M</a:t>
            </a:r>
            <a:r>
              <a:rPr lang="zh-CN" altLang="en-US" sz="1600" dirty="0"/>
              <a:t>中是紧挨着的</a:t>
            </a:r>
            <a:endParaRPr lang="en-US" altLang="zh-CN" sz="1600" dirty="0"/>
          </a:p>
          <a:p>
            <a:r>
              <a:rPr lang="zh-CN" altLang="en-US" sz="1600" dirty="0"/>
              <a:t>而且行尾在行首的前一个，即在原文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6D1ED1-0E94-4A0A-A0A6-05F9FA63E352}"/>
              </a:ext>
            </a:extLst>
          </p:cNvPr>
          <p:cNvSpPr/>
          <p:nvPr/>
        </p:nvSpPr>
        <p:spPr>
          <a:xfrm>
            <a:off x="5065324" y="3915298"/>
            <a:ext cx="607401" cy="1507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3C59D-9D28-4DB9-A9B6-A0F68009E699}"/>
              </a:ext>
            </a:extLst>
          </p:cNvPr>
          <p:cNvSpPr txBox="1"/>
          <p:nvPr/>
        </p:nvSpPr>
        <p:spPr>
          <a:xfrm>
            <a:off x="5787755" y="3807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25F62D-447B-4500-A776-EBC70120E2F9}"/>
              </a:ext>
            </a:extLst>
          </p:cNvPr>
          <p:cNvSpPr txBox="1"/>
          <p:nvPr/>
        </p:nvSpPr>
        <p:spPr>
          <a:xfrm>
            <a:off x="5787755" y="401458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81E7955-EB9C-4024-A965-5F202808B2C0}"/>
              </a:ext>
            </a:extLst>
          </p:cNvPr>
          <p:cNvSpPr/>
          <p:nvPr/>
        </p:nvSpPr>
        <p:spPr>
          <a:xfrm>
            <a:off x="5065323" y="4153311"/>
            <a:ext cx="607401" cy="1507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F12C0F-40B0-4038-AE27-ACECAE16F272}"/>
              </a:ext>
            </a:extLst>
          </p:cNvPr>
          <p:cNvSpPr txBox="1"/>
          <p:nvPr/>
        </p:nvSpPr>
        <p:spPr>
          <a:xfrm>
            <a:off x="3195967" y="383829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1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84057C-BC8F-49B4-8F6B-1E6DE18B05A9}"/>
              </a:ext>
            </a:extLst>
          </p:cNvPr>
          <p:cNvSpPr txBox="1"/>
          <p:nvPr/>
        </p:nvSpPr>
        <p:spPr>
          <a:xfrm>
            <a:off x="3198973" y="407748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573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426211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601793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3765602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4598AC-CC44-4DFB-ADD1-4A60DA6E1116}"/>
              </a:ext>
            </a:extLst>
          </p:cNvPr>
          <p:cNvSpPr txBox="1"/>
          <p:nvPr/>
        </p:nvSpPr>
        <p:spPr>
          <a:xfrm>
            <a:off x="3605042" y="38762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47ED8C-06FC-4A10-8568-C82ABDDF1004}"/>
              </a:ext>
            </a:extLst>
          </p:cNvPr>
          <p:cNvSpPr txBox="1"/>
          <p:nvPr/>
        </p:nvSpPr>
        <p:spPr>
          <a:xfrm>
            <a:off x="3605042" y="41048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5BAD303-0993-46FA-B02E-AA50C67EE6DB}"/>
              </a:ext>
            </a:extLst>
          </p:cNvPr>
          <p:cNvGrpSpPr/>
          <p:nvPr/>
        </p:nvGrpSpPr>
        <p:grpSpPr>
          <a:xfrm>
            <a:off x="1789571" y="4301171"/>
            <a:ext cx="2072273" cy="307777"/>
            <a:chOff x="1789571" y="4301171"/>
            <a:chExt cx="2072273" cy="307777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00259987-B8BF-48D8-98DA-B3E924A20BBA}"/>
                </a:ext>
              </a:extLst>
            </p:cNvPr>
            <p:cNvSpPr/>
            <p:nvPr/>
          </p:nvSpPr>
          <p:spPr>
            <a:xfrm>
              <a:off x="3156634" y="4382776"/>
              <a:ext cx="426720" cy="1445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AC540B-E6AB-4FF2-968A-C1C527E35041}"/>
                </a:ext>
              </a:extLst>
            </p:cNvPr>
            <p:cNvSpPr txBox="1"/>
            <p:nvPr/>
          </p:nvSpPr>
          <p:spPr>
            <a:xfrm>
              <a:off x="3605042" y="432931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33DBE5-E372-4E71-A85C-4B91BB967138}"/>
                </a:ext>
              </a:extLst>
            </p:cNvPr>
            <p:cNvSpPr txBox="1"/>
            <p:nvPr/>
          </p:nvSpPr>
          <p:spPr>
            <a:xfrm>
              <a:off x="1789571" y="4301171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202E8D3-8468-408F-9050-1921EC723D57}"/>
              </a:ext>
            </a:extLst>
          </p:cNvPr>
          <p:cNvSpPr txBox="1"/>
          <p:nvPr/>
        </p:nvSpPr>
        <p:spPr>
          <a:xfrm>
            <a:off x="4968839" y="36304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77B0ED-BE01-4D67-B900-1FEA61554AE4}"/>
              </a:ext>
            </a:extLst>
          </p:cNvPr>
          <p:cNvSpPr txBox="1"/>
          <p:nvPr/>
        </p:nvSpPr>
        <p:spPr>
          <a:xfrm>
            <a:off x="4970954" y="43210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B1761F-73CB-4C51-B07A-A97657F3D577}"/>
              </a:ext>
            </a:extLst>
          </p:cNvPr>
          <p:cNvGrpSpPr/>
          <p:nvPr/>
        </p:nvGrpSpPr>
        <p:grpSpPr>
          <a:xfrm>
            <a:off x="4968839" y="4747082"/>
            <a:ext cx="2035615" cy="307777"/>
            <a:chOff x="4968839" y="4747082"/>
            <a:chExt cx="2035615" cy="30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C0B466-21D8-499B-9530-62E03797D70D}"/>
                </a:ext>
              </a:extLst>
            </p:cNvPr>
            <p:cNvSpPr txBox="1"/>
            <p:nvPr/>
          </p:nvSpPr>
          <p:spPr>
            <a:xfrm>
              <a:off x="5681656" y="4747082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FAFAC6-B3AD-423D-B636-6DD309FD4C3E}"/>
                </a:ext>
              </a:extLst>
            </p:cNvPr>
            <p:cNvSpPr txBox="1"/>
            <p:nvPr/>
          </p:nvSpPr>
          <p:spPr>
            <a:xfrm>
              <a:off x="4968839" y="47844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11" name="箭头: 左 10">
              <a:extLst>
                <a:ext uri="{FF2B5EF4-FFF2-40B4-BE49-F238E27FC236}">
                  <a16:creationId xmlns:a16="http://schemas.microsoft.com/office/drawing/2014/main" id="{258C992C-B118-4389-B954-4AC8AF90F05F}"/>
                </a:ext>
              </a:extLst>
            </p:cNvPr>
            <p:cNvSpPr/>
            <p:nvPr/>
          </p:nvSpPr>
          <p:spPr>
            <a:xfrm>
              <a:off x="5225641" y="4828095"/>
              <a:ext cx="430617" cy="158496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12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1274323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609407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775658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1449905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269290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1613714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5BAD303-0993-46FA-B02E-AA50C67EE6DB}"/>
              </a:ext>
            </a:extLst>
          </p:cNvPr>
          <p:cNvGrpSpPr/>
          <p:nvPr/>
        </p:nvGrpSpPr>
        <p:grpSpPr>
          <a:xfrm>
            <a:off x="1789571" y="4301171"/>
            <a:ext cx="2072273" cy="307777"/>
            <a:chOff x="1789571" y="4301171"/>
            <a:chExt cx="2072273" cy="307777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00259987-B8BF-48D8-98DA-B3E924A20BBA}"/>
                </a:ext>
              </a:extLst>
            </p:cNvPr>
            <p:cNvSpPr/>
            <p:nvPr/>
          </p:nvSpPr>
          <p:spPr>
            <a:xfrm>
              <a:off x="3156634" y="4382776"/>
              <a:ext cx="426720" cy="14456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AC540B-E6AB-4FF2-968A-C1C527E35041}"/>
                </a:ext>
              </a:extLst>
            </p:cNvPr>
            <p:cNvSpPr txBox="1"/>
            <p:nvPr/>
          </p:nvSpPr>
          <p:spPr>
            <a:xfrm>
              <a:off x="3605042" y="432931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33DBE5-E372-4E71-A85C-4B91BB967138}"/>
                </a:ext>
              </a:extLst>
            </p:cNvPr>
            <p:cNvSpPr txBox="1"/>
            <p:nvPr/>
          </p:nvSpPr>
          <p:spPr>
            <a:xfrm>
              <a:off x="1789571" y="4301171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B1761F-73CB-4C51-B07A-A97657F3D577}"/>
              </a:ext>
            </a:extLst>
          </p:cNvPr>
          <p:cNvGrpSpPr/>
          <p:nvPr/>
        </p:nvGrpSpPr>
        <p:grpSpPr>
          <a:xfrm>
            <a:off x="4968839" y="4747082"/>
            <a:ext cx="2035615" cy="307777"/>
            <a:chOff x="4968839" y="4747082"/>
            <a:chExt cx="2035615" cy="3077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C0B466-21D8-499B-9530-62E03797D70D}"/>
                </a:ext>
              </a:extLst>
            </p:cNvPr>
            <p:cNvSpPr txBox="1"/>
            <p:nvPr/>
          </p:nvSpPr>
          <p:spPr>
            <a:xfrm>
              <a:off x="5681656" y="4747082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 </a:t>
              </a:r>
              <a:r>
                <a:rPr lang="zh-CN" altLang="en-US" sz="1400" dirty="0"/>
                <a:t>中的第 </a:t>
              </a:r>
              <a:r>
                <a:rPr lang="en-US" altLang="zh-CN" sz="1400" dirty="0"/>
                <a:t>3 </a:t>
              </a:r>
              <a:r>
                <a:rPr lang="zh-CN" altLang="en-US" sz="1400" dirty="0"/>
                <a:t>个 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FAFAC6-B3AD-423D-B636-6DD309FD4C3E}"/>
                </a:ext>
              </a:extLst>
            </p:cNvPr>
            <p:cNvSpPr txBox="1"/>
            <p:nvPr/>
          </p:nvSpPr>
          <p:spPr>
            <a:xfrm>
              <a:off x="4968839" y="47844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11" name="箭头: 左 10">
              <a:extLst>
                <a:ext uri="{FF2B5EF4-FFF2-40B4-BE49-F238E27FC236}">
                  <a16:creationId xmlns:a16="http://schemas.microsoft.com/office/drawing/2014/main" id="{258C992C-B118-4389-B954-4AC8AF90F05F}"/>
                </a:ext>
              </a:extLst>
            </p:cNvPr>
            <p:cNvSpPr/>
            <p:nvPr/>
          </p:nvSpPr>
          <p:spPr>
            <a:xfrm>
              <a:off x="5225641" y="4828095"/>
              <a:ext cx="430617" cy="158496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708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098602" y="425221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1524259" y="403055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提取的信息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1609151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1519370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71630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1431617" y="493798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!!kris">
            <a:extLst>
              <a:ext uri="{FF2B5EF4-FFF2-40B4-BE49-F238E27FC236}">
                <a16:creationId xmlns:a16="http://schemas.microsoft.com/office/drawing/2014/main" id="{455F1EC6-96CD-4455-93D5-37461B14EAF1}"/>
              </a:ext>
            </a:extLst>
          </p:cNvPr>
          <p:cNvSpPr txBox="1"/>
          <p:nvPr/>
        </p:nvSpPr>
        <p:spPr>
          <a:xfrm>
            <a:off x="1394258" y="4476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F3EA31-D0F5-4923-BCD4-FE88AE002252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BEFC0-2C84-45F0-B337-F9B603EAFC6E}"/>
              </a:ext>
            </a:extLst>
          </p:cNvPr>
          <p:cNvSpPr txBox="1"/>
          <p:nvPr/>
        </p:nvSpPr>
        <p:spPr>
          <a:xfrm>
            <a:off x="3742131" y="3187257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64274-93FE-4B0C-9CEE-E0CF35580859}"/>
              </a:ext>
            </a:extLst>
          </p:cNvPr>
          <p:cNvSpPr txBox="1"/>
          <p:nvPr/>
        </p:nvSpPr>
        <p:spPr>
          <a:xfrm>
            <a:off x="4731581" y="3177635"/>
            <a:ext cx="35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abaaba</a:t>
            </a:r>
            <a:r>
              <a:rPr lang="en-US" altLang="zh-CN" dirty="0"/>
              <a:t> </a:t>
            </a:r>
            <a:r>
              <a:rPr lang="zh-CN" altLang="en-US" dirty="0"/>
              <a:t>）经过变换得到的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中蕴含了哪些信息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C1A2-7C29-4B80-9821-3E958509F5B4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0259987-B8BF-48D8-98DA-B3E924A20BBA}"/>
              </a:ext>
            </a:extLst>
          </p:cNvPr>
          <p:cNvSpPr/>
          <p:nvPr/>
        </p:nvSpPr>
        <p:spPr>
          <a:xfrm rot="10800000">
            <a:off x="5225641" y="4404360"/>
            <a:ext cx="426720" cy="1445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33DBE5-E372-4E71-A85C-4B91BB967138}"/>
              </a:ext>
            </a:extLst>
          </p:cNvPr>
          <p:cNvSpPr txBox="1"/>
          <p:nvPr/>
        </p:nvSpPr>
        <p:spPr>
          <a:xfrm>
            <a:off x="5668842" y="4329318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 </a:t>
            </a:r>
            <a:r>
              <a:rPr lang="zh-CN" altLang="en-US" sz="1400" dirty="0"/>
              <a:t>中的第 </a:t>
            </a:r>
            <a:r>
              <a:rPr lang="en-US" altLang="zh-CN" sz="1400" dirty="0"/>
              <a:t>3 </a:t>
            </a:r>
            <a:r>
              <a:rPr lang="zh-CN" altLang="en-US" sz="1400" dirty="0"/>
              <a:t>个 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C0B466-21D8-499B-9530-62E03797D70D}"/>
              </a:ext>
            </a:extLst>
          </p:cNvPr>
          <p:cNvSpPr txBox="1"/>
          <p:nvPr/>
        </p:nvSpPr>
        <p:spPr>
          <a:xfrm>
            <a:off x="5681656" y="4747082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 </a:t>
            </a:r>
            <a:r>
              <a:rPr lang="zh-CN" altLang="en-US" sz="1400" dirty="0"/>
              <a:t>中的第 </a:t>
            </a:r>
            <a:r>
              <a:rPr lang="en-US" altLang="zh-CN" sz="1400" dirty="0"/>
              <a:t>3 </a:t>
            </a:r>
            <a:r>
              <a:rPr lang="zh-CN" altLang="en-US" sz="1400" dirty="0"/>
              <a:t>个 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258C992C-B118-4389-B954-4AC8AF90F05F}"/>
              </a:ext>
            </a:extLst>
          </p:cNvPr>
          <p:cNvSpPr/>
          <p:nvPr/>
        </p:nvSpPr>
        <p:spPr>
          <a:xfrm>
            <a:off x="5225641" y="4828095"/>
            <a:ext cx="430617" cy="158496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B088187-8A6E-4E2F-AD01-253A14D18A47}"/>
              </a:ext>
            </a:extLst>
          </p:cNvPr>
          <p:cNvSpPr/>
          <p:nvPr/>
        </p:nvSpPr>
        <p:spPr>
          <a:xfrm>
            <a:off x="4812645" y="4326199"/>
            <a:ext cx="188976" cy="749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3BFB-B8E7-42AE-8ABA-3140DCF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是干嘛的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74DDC65-0C43-4845-A019-ADB8872ED3C2}"/>
              </a:ext>
            </a:extLst>
          </p:cNvPr>
          <p:cNvSpPr/>
          <p:nvPr/>
        </p:nvSpPr>
        <p:spPr>
          <a:xfrm>
            <a:off x="704220" y="169068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EEAB6A-F178-45B8-93F0-0EBD0D931E2F}"/>
              </a:ext>
            </a:extLst>
          </p:cNvPr>
          <p:cNvSpPr/>
          <p:nvPr/>
        </p:nvSpPr>
        <p:spPr>
          <a:xfrm>
            <a:off x="8155349" y="221643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1DAAF2-69C8-4727-B45C-1C653455EFBF}"/>
              </a:ext>
            </a:extLst>
          </p:cNvPr>
          <p:cNvSpPr/>
          <p:nvPr/>
        </p:nvSpPr>
        <p:spPr>
          <a:xfrm>
            <a:off x="704220" y="2813319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BE27F93-FC89-48FC-9D61-3136C9B70DD8}"/>
              </a:ext>
            </a:extLst>
          </p:cNvPr>
          <p:cNvSpPr/>
          <p:nvPr/>
        </p:nvSpPr>
        <p:spPr>
          <a:xfrm>
            <a:off x="1139789" y="2811009"/>
            <a:ext cx="4491465" cy="1138584"/>
          </a:xfrm>
          <a:prstGeom prst="roundRect">
            <a:avLst>
              <a:gd name="adj" fmla="val 364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对，从功能上来说，它们是一样的。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但是！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匹配的快慢跟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的长度都有关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FM-index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只跟子串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的长度有关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D4E9101-E3B9-4B42-B617-A6C0D97B1F72}"/>
              </a:ext>
            </a:extLst>
          </p:cNvPr>
          <p:cNvSpPr/>
          <p:nvPr/>
        </p:nvSpPr>
        <p:spPr>
          <a:xfrm>
            <a:off x="5631254" y="2216439"/>
            <a:ext cx="244638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这种么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4E48516-CB2B-4CB6-B4B9-5CFCF7183B2D}"/>
              </a:ext>
            </a:extLst>
          </p:cNvPr>
          <p:cNvSpPr/>
          <p:nvPr/>
        </p:nvSpPr>
        <p:spPr>
          <a:xfrm>
            <a:off x="1139790" y="1690689"/>
            <a:ext cx="333984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快速地在字符串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中匹配到子串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EDDC390-1C19-4D6A-8635-A2E70D400670}"/>
              </a:ext>
            </a:extLst>
          </p:cNvPr>
          <p:cNvSpPr/>
          <p:nvPr/>
        </p:nvSpPr>
        <p:spPr>
          <a:xfrm>
            <a:off x="8155350" y="4104183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27B4080-86EC-4B1E-8AF6-F6676E63620A}"/>
              </a:ext>
            </a:extLst>
          </p:cNvPr>
          <p:cNvSpPr/>
          <p:nvPr/>
        </p:nvSpPr>
        <p:spPr>
          <a:xfrm>
            <a:off x="6600585" y="4104183"/>
            <a:ext cx="1477055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哎呦，不错哦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CF10553-5A31-4A49-98AD-489E3B06958C}"/>
              </a:ext>
            </a:extLst>
          </p:cNvPr>
          <p:cNvSpPr/>
          <p:nvPr/>
        </p:nvSpPr>
        <p:spPr>
          <a:xfrm>
            <a:off x="8155350" y="4638338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3CA99A-571E-48B3-8EB2-4FFD822C45FA}"/>
              </a:ext>
            </a:extLst>
          </p:cNvPr>
          <p:cNvSpPr/>
          <p:nvPr/>
        </p:nvSpPr>
        <p:spPr>
          <a:xfrm>
            <a:off x="6039650" y="4638338"/>
            <a:ext cx="2037992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给个快速入门的教程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DE257A7-3C2A-44A5-B94B-924841DC60DA}"/>
              </a:ext>
            </a:extLst>
          </p:cNvPr>
          <p:cNvSpPr/>
          <p:nvPr/>
        </p:nvSpPr>
        <p:spPr>
          <a:xfrm>
            <a:off x="704220" y="5175834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DB28FE-5F72-498C-8126-DCBA85D9128E}"/>
              </a:ext>
            </a:extLst>
          </p:cNvPr>
          <p:cNvSpPr/>
          <p:nvPr/>
        </p:nvSpPr>
        <p:spPr>
          <a:xfrm>
            <a:off x="1139791" y="5175834"/>
            <a:ext cx="2663806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https://www.google.com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2131C00-1180-47C8-BCF7-AA1068D7EA77}"/>
              </a:ext>
            </a:extLst>
          </p:cNvPr>
          <p:cNvSpPr/>
          <p:nvPr/>
        </p:nvSpPr>
        <p:spPr>
          <a:xfrm>
            <a:off x="8155348" y="5715700"/>
            <a:ext cx="360000" cy="360000"/>
          </a:xfrm>
          <a:prstGeom prst="roundRect">
            <a:avLst>
              <a:gd name="adj" fmla="val 827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DB4D23F-62D8-4F97-AE67-16246299D98E}"/>
              </a:ext>
            </a:extLst>
          </p:cNvPr>
          <p:cNvSpPr/>
          <p:nvPr/>
        </p:nvSpPr>
        <p:spPr>
          <a:xfrm>
            <a:off x="7623018" y="5715700"/>
            <a:ext cx="454622" cy="36000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220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962CEC2-7268-44C5-89C2-9A99F72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9"/>
            <a:ext cx="7886700" cy="6190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刚才的信息可以用来做什么呢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49" y="2140930"/>
            <a:ext cx="7886700" cy="11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每一行都是原文</a:t>
            </a:r>
            <a:r>
              <a:rPr lang="en-US" altLang="zh-CN" sz="1600" dirty="0"/>
              <a:t>M</a:t>
            </a:r>
            <a:r>
              <a:rPr lang="zh-CN" altLang="en-US" sz="1600" dirty="0"/>
              <a:t>经过循环位移得到，所以行首和行尾字母在原文</a:t>
            </a:r>
            <a:r>
              <a:rPr lang="en-US" altLang="zh-CN" sz="1600" dirty="0"/>
              <a:t>M</a:t>
            </a:r>
            <a:r>
              <a:rPr lang="zh-CN" altLang="en-US" sz="1600" dirty="0"/>
              <a:t>中是紧挨着的。而且行尾在行首的前一个，即在原文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zh-CN" altLang="en-US" sz="1600" dirty="0"/>
              <a:t>的前一个字母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3B8104-A9D9-4FDD-ABFE-E65B12AE5212}"/>
              </a:ext>
            </a:extLst>
          </p:cNvPr>
          <p:cNvSpPr txBox="1"/>
          <p:nvPr/>
        </p:nvSpPr>
        <p:spPr>
          <a:xfrm>
            <a:off x="628649" y="362905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首先，可以用来将 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还原成原文 </a:t>
            </a:r>
            <a:r>
              <a:rPr lang="en-US" altLang="zh-CN" dirty="0"/>
              <a:t>M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9F64641-1E7F-4017-8089-7CA41385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73" y="4398502"/>
            <a:ext cx="2297431" cy="14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的意义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50" y="1378930"/>
            <a:ext cx="7886700" cy="49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考虑一个字符串：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the xxx the 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the </a:t>
            </a:r>
            <a:r>
              <a:rPr lang="en-US" altLang="zh-CN" sz="1600" dirty="0" err="1"/>
              <a:t>xxxx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thexxxx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有很多个 “</a:t>
            </a:r>
            <a:r>
              <a:rPr lang="en-US" altLang="zh-CN" sz="1600" dirty="0"/>
              <a:t>the” </a:t>
            </a:r>
            <a:r>
              <a:rPr lang="zh-CN" altLang="en-US" sz="1600" dirty="0"/>
              <a:t>，那么在移位后得到的 </a:t>
            </a:r>
            <a:r>
              <a:rPr lang="en-US" altLang="zh-CN" sz="1600" dirty="0"/>
              <a:t>n </a:t>
            </a:r>
            <a:r>
              <a:rPr lang="zh-CN" altLang="en-US" sz="1600" dirty="0"/>
              <a:t>个字符串排序后，我们可以预计，会出现下面的情况：</a:t>
            </a:r>
            <a:endParaRPr lang="en-US" altLang="zh-CN" sz="1600" dirty="0"/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he..........t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 algn="ctr"/>
            <a:r>
              <a:rPr lang="en-US" altLang="zh-CN" sz="1600" dirty="0"/>
              <a:t>................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因为字符串排序之后首列的 </a:t>
            </a:r>
            <a:r>
              <a:rPr lang="en-US" altLang="zh-CN" sz="1600" dirty="0"/>
              <a:t>he </a:t>
            </a:r>
            <a:r>
              <a:rPr lang="zh-CN" altLang="en-US" sz="1600" dirty="0"/>
              <a:t>会聚在一起，这就导致紧挨着的 </a:t>
            </a:r>
            <a:r>
              <a:rPr lang="en-US" altLang="zh-CN" sz="1600" dirty="0"/>
              <a:t>t </a:t>
            </a:r>
            <a:r>
              <a:rPr lang="zh-CN" altLang="en-US" sz="1600" dirty="0"/>
              <a:t>也汇聚在一起，所以最后一列中字符的汇聚程度很高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而字符汇聚度高的字符串压缩效果很好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对于一个原文 </a:t>
            </a:r>
            <a:r>
              <a:rPr lang="en-US" altLang="zh-CN" sz="1600" dirty="0"/>
              <a:t>M </a:t>
            </a:r>
            <a:r>
              <a:rPr lang="zh-CN" altLang="en-US" sz="1600" dirty="0"/>
              <a:t>，经过 </a:t>
            </a:r>
            <a:r>
              <a:rPr lang="en-US" altLang="zh-CN" sz="1600" dirty="0"/>
              <a:t>BWT </a:t>
            </a:r>
            <a:r>
              <a:rPr lang="zh-CN" altLang="en-US" sz="1600" dirty="0"/>
              <a:t>后得到 </a:t>
            </a:r>
            <a:r>
              <a:rPr lang="en-US" altLang="zh-CN" sz="1600" dirty="0"/>
              <a:t>L</a:t>
            </a:r>
            <a:r>
              <a:rPr lang="zh-CN" altLang="en-US" sz="1600" dirty="0"/>
              <a:t>，再把 </a:t>
            </a:r>
            <a:r>
              <a:rPr lang="en-US" altLang="zh-CN" sz="1600" dirty="0"/>
              <a:t>L </a:t>
            </a:r>
            <a:r>
              <a:rPr lang="zh-CN" altLang="en-US" sz="1600" dirty="0"/>
              <a:t>压缩成 </a:t>
            </a:r>
            <a:r>
              <a:rPr lang="en-US" altLang="zh-CN" sz="1600" dirty="0"/>
              <a:t>L’</a:t>
            </a:r>
            <a:r>
              <a:rPr lang="zh-CN" altLang="en-US" sz="1600" dirty="0"/>
              <a:t>，节省空间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（具体的压缩算法任意选择，比如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RLE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4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6F1D7C-8FE5-432F-9A05-45A3F16B1039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2AD40-6E22-4E80-9195-9B89733CF414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9988D2-CF2D-45E3-88EE-5C6011D88AFA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664E24-118D-4C9C-8EA9-001A86D353A4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D6D1EA-FCA7-4918-8803-6A1323829EFD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66FF55-0760-4647-B44E-50E521676E6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1ADF8D-53A0-4072-8D49-9E9EDD0E79EA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ED2B89-3F1D-439C-A945-DA62353289C4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4732E91-3123-4F6A-8866-4F6EB942A785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A6C6-0C33-4722-ABC0-17F87D81267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8932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170553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排序生成 </a:t>
            </a:r>
            <a:r>
              <a:rPr lang="en-US" altLang="zh-CN" sz="1600" dirty="0"/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实际上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也可以一起压缩保存，因为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是完全有序的，压缩后占的空间极小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A463E-4D06-4324-A6D0-BA4A1792695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248029-54C9-450A-B295-14B128D9FCED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A57C6-D4B1-4A9E-963F-1E6F36985657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545309-A954-4537-A655-7577AE605862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22B335-5715-4EE1-B2EF-719045944DAA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97BA3-BE5A-46FD-A923-BFFF812FEDBB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52C0FB-2DAF-4872-891E-7FD2BB2FA0D0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CCEADA-565A-47EA-AC64-BA99F82277BB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73B932A-4F53-440A-94D4-73D2F5C5FEEB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5F023-E30C-478E-AB50-89912B5E6D2C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7735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FD5A8BB-D950-4D31-BFF8-311247D24C9B}"/>
              </a:ext>
            </a:extLst>
          </p:cNvPr>
          <p:cNvSpPr/>
          <p:nvPr/>
        </p:nvSpPr>
        <p:spPr>
          <a:xfrm>
            <a:off x="419755" y="3194992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567DB5-3B3E-4611-A74E-FB46FC72B1F6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3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FD5A8BB-D950-4D31-BFF8-311247D24C9B}"/>
              </a:ext>
            </a:extLst>
          </p:cNvPr>
          <p:cNvSpPr/>
          <p:nvPr/>
        </p:nvSpPr>
        <p:spPr>
          <a:xfrm>
            <a:off x="419755" y="3194992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6689A3-1C24-43E4-BB48-6F7B59981777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6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D0476A1B-CDFD-477D-A38B-5AF10FDAAA3F}"/>
              </a:ext>
            </a:extLst>
          </p:cNvPr>
          <p:cNvSpPr/>
          <p:nvPr/>
        </p:nvSpPr>
        <p:spPr>
          <a:xfrm>
            <a:off x="2579298" y="3244682"/>
            <a:ext cx="507912" cy="15462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071953-BE1F-42BD-B758-39D0B62CDC4B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9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251B1-4ED2-47C3-ABDB-2DE91553DC9B}"/>
              </a:ext>
            </a:extLst>
          </p:cNvPr>
          <p:cNvSpPr txBox="1"/>
          <p:nvPr/>
        </p:nvSpPr>
        <p:spPr>
          <a:xfrm>
            <a:off x="3134373" y="31199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D0476A1B-CDFD-477D-A38B-5AF10FDAAA3F}"/>
              </a:ext>
            </a:extLst>
          </p:cNvPr>
          <p:cNvSpPr/>
          <p:nvPr/>
        </p:nvSpPr>
        <p:spPr>
          <a:xfrm>
            <a:off x="2579298" y="3244682"/>
            <a:ext cx="507912" cy="15462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397D7DF-E9D2-4664-8BCA-C907C30BD07F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6B33F98-6EAA-4431-8D4C-80AAEADA4F8A}"/>
              </a:ext>
            </a:extLst>
          </p:cNvPr>
          <p:cNvSpPr txBox="1"/>
          <p:nvPr/>
        </p:nvSpPr>
        <p:spPr>
          <a:xfrm>
            <a:off x="4518980" y="311678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的第一个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859D0A-B194-47A7-B281-8E8A2FDF0330}"/>
              </a:ext>
            </a:extLst>
          </p:cNvPr>
          <p:cNvCxnSpPr/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7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C660F05-1DB6-443A-B9BA-44BA3F04E2C3}"/>
              </a:ext>
            </a:extLst>
          </p:cNvPr>
          <p:cNvSpPr/>
          <p:nvPr/>
        </p:nvSpPr>
        <p:spPr>
          <a:xfrm>
            <a:off x="436769" y="3470327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B2C432-EFF0-4893-962D-AC9BB862B47E}"/>
              </a:ext>
            </a:extLst>
          </p:cNvPr>
          <p:cNvSpPr txBox="1"/>
          <p:nvPr/>
        </p:nvSpPr>
        <p:spPr>
          <a:xfrm>
            <a:off x="3134373" y="336662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5CE6E69-F324-43D5-894C-0816976CEF28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6EE663-F4DF-4EB1-8DB4-4FBAFCD2FDC6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0F6CA-A9DA-4D67-9E7F-023EE01EE105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2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70EBC-3BF7-4A46-8537-9F05D5DB47A6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C660F05-1DB6-443A-B9BA-44BA3F04E2C3}"/>
              </a:ext>
            </a:extLst>
          </p:cNvPr>
          <p:cNvSpPr/>
          <p:nvPr/>
        </p:nvSpPr>
        <p:spPr>
          <a:xfrm>
            <a:off x="436769" y="3470327"/>
            <a:ext cx="606490" cy="2192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B2C432-EFF0-4893-962D-AC9BB862B47E}"/>
              </a:ext>
            </a:extLst>
          </p:cNvPr>
          <p:cNvSpPr txBox="1"/>
          <p:nvPr/>
        </p:nvSpPr>
        <p:spPr>
          <a:xfrm>
            <a:off x="3134373" y="336662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的前一个字母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F1D3A3-DB10-4596-A5C6-C503DF491F3D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7EAA7DB-805D-4361-97BA-62A6B0FA170D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A89474-E965-49A4-A08F-105466F0FDF4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7D4FE-3CBB-44A9-B420-737027A1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怎么做到的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4B44A-F9E2-43D4-8696-13D4ACC3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解决“在原文</a:t>
            </a:r>
            <a:r>
              <a:rPr lang="en-US" altLang="zh-CN" dirty="0"/>
              <a:t> M </a:t>
            </a:r>
            <a:r>
              <a:rPr lang="zh-CN" altLang="en-US" dirty="0"/>
              <a:t>中检索子串 </a:t>
            </a:r>
            <a:r>
              <a:rPr lang="en-US" altLang="zh-CN" dirty="0"/>
              <a:t>P</a:t>
            </a:r>
            <a:r>
              <a:rPr lang="zh-CN" altLang="en-US" dirty="0"/>
              <a:t>”这一类问题时，着手点就是事先从原文或子串中尽可能多地提取“对检索有用的信息”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BM</a:t>
            </a:r>
            <a:r>
              <a:rPr lang="zh-CN" altLang="en-US" dirty="0"/>
              <a:t>、</a:t>
            </a:r>
            <a:r>
              <a:rPr lang="en-US" altLang="zh-CN" dirty="0"/>
              <a:t>KMP</a:t>
            </a:r>
            <a:r>
              <a:rPr lang="zh-CN" altLang="en-US" dirty="0"/>
              <a:t>算法就是事先从子串 </a:t>
            </a:r>
            <a:r>
              <a:rPr lang="en-US" altLang="zh-CN" dirty="0"/>
              <a:t>P </a:t>
            </a:r>
            <a:r>
              <a:rPr lang="zh-CN" altLang="en-US" dirty="0"/>
              <a:t>中提取了信息（例如构造</a:t>
            </a:r>
            <a:r>
              <a:rPr lang="en-US" altLang="zh-CN" dirty="0"/>
              <a:t>next</a:t>
            </a:r>
            <a:r>
              <a:rPr lang="zh-CN" altLang="en-US" dirty="0"/>
              <a:t>数组，为的就是在某个字符不一致时，能快速知道下一步要怎么走）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暴力匹配就是事先没有提取任何信息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FM-index </a:t>
            </a:r>
            <a:r>
              <a:rPr lang="zh-CN" altLang="en-US" dirty="0"/>
              <a:t>之所以能做到检索速度与原文</a:t>
            </a:r>
            <a:r>
              <a:rPr lang="en-US" altLang="zh-CN" dirty="0"/>
              <a:t> M </a:t>
            </a:r>
            <a:r>
              <a:rPr lang="zh-CN" altLang="en-US" dirty="0"/>
              <a:t>无关，就是事先从原文中提取了利于检索的信息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02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5A9A5D-D825-4F55-93A8-554A2EF0132B}"/>
              </a:ext>
            </a:extLst>
          </p:cNvPr>
          <p:cNvSpPr txBox="1"/>
          <p:nvPr/>
        </p:nvSpPr>
        <p:spPr>
          <a:xfrm>
            <a:off x="628650" y="5479070"/>
            <a:ext cx="7063152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a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a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81DCD58-9303-402A-9346-97CD261F4932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3D8A601-C259-43FD-8A2D-3BC979376903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5092F4-69AB-4697-A8AF-58CAFAEA3AE6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77BDD44-DC6B-4604-9D10-BA9A8EF3451F}"/>
              </a:ext>
            </a:extLst>
          </p:cNvPr>
          <p:cNvSpPr txBox="1"/>
          <p:nvPr/>
        </p:nvSpPr>
        <p:spPr>
          <a:xfrm>
            <a:off x="3134373" y="311996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的第一个 </a:t>
            </a:r>
            <a:r>
              <a:rPr lang="en-US" altLang="zh-CN" dirty="0"/>
              <a:t>b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的第一个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5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641458-0CF2-437F-9A79-F5C358B204D8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355D6-DFDD-4509-9E5A-A727F11A7C07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FC4895-88CE-475F-AAFE-A43189BB3FA9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7AB8C57-C62E-47FE-AD4C-4977D0F16F44}"/>
              </a:ext>
            </a:extLst>
          </p:cNvPr>
          <p:cNvSpPr txBox="1"/>
          <p:nvPr/>
        </p:nvSpPr>
        <p:spPr>
          <a:xfrm>
            <a:off x="3125017" y="44866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55412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4754828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根据信息 </a:t>
            </a:r>
            <a:r>
              <a:rPr lang="en-US" altLang="zh-CN" sz="1600" dirty="0"/>
              <a:t>1</a:t>
            </a:r>
            <a:r>
              <a:rPr lang="zh-CN" altLang="en-US" sz="1600" dirty="0"/>
              <a:t>：在原文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中，</a:t>
            </a:r>
            <a:r>
              <a:rPr lang="en-US" altLang="zh-CN" sz="1600" dirty="0">
                <a:solidFill>
                  <a:srgbClr val="C00000"/>
                </a:solidFill>
              </a:rPr>
              <a:t>L[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CN" sz="1600" dirty="0"/>
              <a:t> </a:t>
            </a:r>
            <a:r>
              <a:rPr lang="zh-CN" altLang="en-US" sz="1600" dirty="0"/>
              <a:t>的前一个字母</a:t>
            </a:r>
            <a:endParaRPr lang="en-US" altLang="zh-CN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E6BCB5-5C8F-44C7-98B2-8C3C405DC4F8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09B4DB4-BEA4-4DB3-B051-677C4DFCB147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BF6FBF-2211-426D-B9B8-D2E2DBDA7E37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54505D-D00D-4048-9B6A-9A05FFFC7563}"/>
              </a:ext>
            </a:extLst>
          </p:cNvPr>
          <p:cNvSpPr txBox="1"/>
          <p:nvPr/>
        </p:nvSpPr>
        <p:spPr>
          <a:xfrm>
            <a:off x="3125017" y="44866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230126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9E528-1461-425D-9CBE-7F188805CE15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EA28C21-EF2C-486B-8F98-7AE8E116A43B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5EEA17-B1CE-4BC8-9F97-4A0668DE95F1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9A772B-59CB-46A4-AC1C-E2C9BFCB2F51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0B92795-C1EB-41A0-AFB5-5C02B98A6554}"/>
              </a:ext>
            </a:extLst>
          </p:cNvPr>
          <p:cNvSpPr txBox="1"/>
          <p:nvPr/>
        </p:nvSpPr>
        <p:spPr>
          <a:xfrm>
            <a:off x="3065525" y="4485512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F9FE75-5530-4431-AA71-F0AEA0205B0E}"/>
              </a:ext>
            </a:extLst>
          </p:cNvPr>
          <p:cNvSpPr txBox="1"/>
          <p:nvPr/>
        </p:nvSpPr>
        <p:spPr>
          <a:xfrm>
            <a:off x="3065525" y="395736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</p:spTree>
    <p:extLst>
      <p:ext uri="{BB962C8B-B14F-4D97-AF65-F5344CB8AC3E}">
        <p14:creationId xmlns:p14="http://schemas.microsoft.com/office/powerpoint/2010/main" val="54088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46480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F118F8-4394-4DBF-B491-A195F8EA692A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75A4C3-94CD-4F2E-B5D7-F2F96176A559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5E62A51-3E49-49A2-86D5-57E04679B7C9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CA1426-FA43-4A74-82EA-1CA5C13DED3B}"/>
              </a:ext>
            </a:extLst>
          </p:cNvPr>
          <p:cNvSpPr txBox="1"/>
          <p:nvPr/>
        </p:nvSpPr>
        <p:spPr>
          <a:xfrm>
            <a:off x="3071425" y="3960216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77B4-FA3B-4814-B67F-B85FC5588835}"/>
              </a:ext>
            </a:extLst>
          </p:cNvPr>
          <p:cNvSpPr txBox="1"/>
          <p:nvPr/>
        </p:nvSpPr>
        <p:spPr>
          <a:xfrm>
            <a:off x="3065525" y="367332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DE2FDC-C32A-4F8A-902F-C17C6CBA7CDF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3369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73637D0-F44B-436F-A648-686C2D2BBFD9}"/>
              </a:ext>
            </a:extLst>
          </p:cNvPr>
          <p:cNvCxnSpPr>
            <a:cxnSpLocks/>
          </p:cNvCxnSpPr>
          <p:nvPr/>
        </p:nvCxnSpPr>
        <p:spPr>
          <a:xfrm>
            <a:off x="1492370" y="494404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2C3CE-D11C-4F41-BE22-5E29CAB6E425}"/>
              </a:ext>
            </a:extLst>
          </p:cNvPr>
          <p:cNvCxnSpPr>
            <a:stCxn id="4" idx="1"/>
          </p:cNvCxnSpPr>
          <p:nvPr/>
        </p:nvCxnSpPr>
        <p:spPr>
          <a:xfrm flipH="1">
            <a:off x="1492370" y="3852979"/>
            <a:ext cx="686663" cy="10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217FA5-E33F-44DC-9513-7F25CE35A801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BD48E1-55B3-4CDA-8EE9-83A92416B656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85CD22-BDF9-4FD3-8709-0C84CFC80F2E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AF616-0058-47F9-A163-B7BC86CC6FE7}"/>
              </a:ext>
            </a:extLst>
          </p:cNvPr>
          <p:cNvSpPr txBox="1"/>
          <p:nvPr/>
        </p:nvSpPr>
        <p:spPr>
          <a:xfrm>
            <a:off x="3040697" y="3680226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0AABBB-D05D-4C45-AEC4-736912D41BEA}"/>
              </a:ext>
            </a:extLst>
          </p:cNvPr>
          <p:cNvSpPr txBox="1"/>
          <p:nvPr/>
        </p:nvSpPr>
        <p:spPr>
          <a:xfrm>
            <a:off x="3040697" y="476195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9A07F9D-092C-4E9C-B277-2F2A89C8F5D3}"/>
              </a:ext>
            </a:extLst>
          </p:cNvPr>
          <p:cNvSpPr txBox="1"/>
          <p:nvPr/>
        </p:nvSpPr>
        <p:spPr>
          <a:xfrm>
            <a:off x="628650" y="5479070"/>
            <a:ext cx="5314275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1100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</a:t>
            </a:r>
            <a:r>
              <a:rPr lang="zh-CN" altLang="en-US" dirty="0"/>
              <a:t>还原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4AEA0-EB8F-4913-970F-D74B7843DD2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313D-3D61-4F61-A0FE-2850D1CD7DAF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B4300-428F-43B3-9729-D011BB5D2F6F}"/>
              </a:ext>
            </a:extLst>
          </p:cNvPr>
          <p:cNvSpPr txBox="1"/>
          <p:nvPr/>
        </p:nvSpPr>
        <p:spPr>
          <a:xfrm>
            <a:off x="3087210" y="2467984"/>
            <a:ext cx="60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9D2D7-4BC6-4E57-923A-4CC9F90999B6}"/>
              </a:ext>
            </a:extLst>
          </p:cNvPr>
          <p:cNvSpPr txBox="1"/>
          <p:nvPr/>
        </p:nvSpPr>
        <p:spPr>
          <a:xfrm>
            <a:off x="3508011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66EF7-8DBB-44E6-BDE7-A8F33DC89BBC}"/>
              </a:ext>
            </a:extLst>
          </p:cNvPr>
          <p:cNvSpPr txBox="1"/>
          <p:nvPr/>
        </p:nvSpPr>
        <p:spPr>
          <a:xfrm>
            <a:off x="3803960" y="1619417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4FED4-A1EB-4286-9131-D8BDB2132756}"/>
              </a:ext>
            </a:extLst>
          </p:cNvPr>
          <p:cNvSpPr txBox="1"/>
          <p:nvPr/>
        </p:nvSpPr>
        <p:spPr>
          <a:xfrm>
            <a:off x="4099909" y="205074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51B1E-BD44-4BFE-9E1F-357D0C785567}"/>
              </a:ext>
            </a:extLst>
          </p:cNvPr>
          <p:cNvSpPr txBox="1"/>
          <p:nvPr/>
        </p:nvSpPr>
        <p:spPr>
          <a:xfrm>
            <a:off x="4395858" y="204210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6C47C-D886-4CCB-A5C4-5A09287FB0A4}"/>
              </a:ext>
            </a:extLst>
          </p:cNvPr>
          <p:cNvSpPr txBox="1"/>
          <p:nvPr/>
        </p:nvSpPr>
        <p:spPr>
          <a:xfrm>
            <a:off x="4691807" y="1610794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5C479-36D3-4CD2-BA90-0DECE782EF53}"/>
              </a:ext>
            </a:extLst>
          </p:cNvPr>
          <p:cNvSpPr txBox="1"/>
          <p:nvPr/>
        </p:nvSpPr>
        <p:spPr>
          <a:xfrm>
            <a:off x="4987757" y="2042112"/>
            <a:ext cx="373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  <a:p>
            <a:pPr algn="ctr"/>
            <a:r>
              <a:rPr lang="en-US" altLang="zh-CN" sz="2800" dirty="0"/>
              <a:t>a</a:t>
            </a:r>
          </a:p>
          <a:p>
            <a:pPr algn="ctr"/>
            <a:r>
              <a:rPr lang="en-US" altLang="zh-CN" sz="2800" dirty="0"/>
              <a:t>b</a:t>
            </a:r>
          </a:p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D644D-7F09-42ED-A306-A70A3500425D}"/>
              </a:ext>
            </a:extLst>
          </p:cNvPr>
          <p:cNvSpPr txBox="1"/>
          <p:nvPr/>
        </p:nvSpPr>
        <p:spPr>
          <a:xfrm>
            <a:off x="5286911" y="24648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$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A783BBB-32E3-4B43-80E1-1B9B7994B19F}"/>
              </a:ext>
            </a:extLst>
          </p:cNvPr>
          <p:cNvSpPr/>
          <p:nvPr/>
        </p:nvSpPr>
        <p:spPr>
          <a:xfrm>
            <a:off x="3588589" y="1285335"/>
            <a:ext cx="1698322" cy="2995351"/>
          </a:xfrm>
          <a:custGeom>
            <a:avLst/>
            <a:gdLst>
              <a:gd name="connsiteX0" fmla="*/ 0 w 1698322"/>
              <a:gd name="connsiteY0" fmla="*/ 1604514 h 2995351"/>
              <a:gd name="connsiteX1" fmla="*/ 1698322 w 1698322"/>
              <a:gd name="connsiteY1" fmla="*/ 1604514 h 2995351"/>
              <a:gd name="connsiteX2" fmla="*/ 1698322 w 1698322"/>
              <a:gd name="connsiteY2" fmla="*/ 2995351 h 2995351"/>
              <a:gd name="connsiteX3" fmla="*/ 0 w 1698322"/>
              <a:gd name="connsiteY3" fmla="*/ 2995351 h 2995351"/>
              <a:gd name="connsiteX4" fmla="*/ 0 w 1698322"/>
              <a:gd name="connsiteY4" fmla="*/ 0 h 2995351"/>
              <a:gd name="connsiteX5" fmla="*/ 1698322 w 1698322"/>
              <a:gd name="connsiteY5" fmla="*/ 0 h 2995351"/>
              <a:gd name="connsiteX6" fmla="*/ 1698322 w 1698322"/>
              <a:gd name="connsiteY6" fmla="*/ 1302590 h 2995351"/>
              <a:gd name="connsiteX7" fmla="*/ 0 w 1698322"/>
              <a:gd name="connsiteY7" fmla="*/ 1302590 h 29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8322" h="2995351">
                <a:moveTo>
                  <a:pt x="0" y="1604514"/>
                </a:moveTo>
                <a:lnTo>
                  <a:pt x="1698322" y="1604514"/>
                </a:lnTo>
                <a:lnTo>
                  <a:pt x="1698322" y="2995351"/>
                </a:lnTo>
                <a:lnTo>
                  <a:pt x="0" y="2995351"/>
                </a:lnTo>
                <a:close/>
                <a:moveTo>
                  <a:pt x="0" y="0"/>
                </a:moveTo>
                <a:lnTo>
                  <a:pt x="1698322" y="0"/>
                </a:lnTo>
                <a:lnTo>
                  <a:pt x="1698322" y="1302590"/>
                </a:lnTo>
                <a:lnTo>
                  <a:pt x="0" y="1302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212BE-64F0-44FE-87D7-199491D1348F}"/>
              </a:ext>
            </a:extLst>
          </p:cNvPr>
          <p:cNvSpPr txBox="1"/>
          <p:nvPr/>
        </p:nvSpPr>
        <p:spPr>
          <a:xfrm>
            <a:off x="628650" y="1378930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当我拿到一个 </a:t>
            </a:r>
            <a:r>
              <a:rPr lang="en-US" altLang="zh-CN" sz="1600" dirty="0"/>
              <a:t>L’</a:t>
            </a:r>
            <a:r>
              <a:rPr lang="zh-CN" altLang="en-US" sz="1600" dirty="0"/>
              <a:t>，解压成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后怎么还原为 </a:t>
            </a:r>
            <a:r>
              <a:rPr lang="en-US" altLang="zh-CN" sz="1600" dirty="0"/>
              <a:t>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DBABF-BB65-41D3-9CD3-554969DBABE5}"/>
              </a:ext>
            </a:extLst>
          </p:cNvPr>
          <p:cNvCxnSpPr>
            <a:cxnSpLocks/>
          </p:cNvCxnSpPr>
          <p:nvPr/>
        </p:nvCxnSpPr>
        <p:spPr>
          <a:xfrm flipH="1">
            <a:off x="1492370" y="3597215"/>
            <a:ext cx="686663" cy="10783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92068D-DB23-41E9-BCF5-65DE17B0E5A2}"/>
              </a:ext>
            </a:extLst>
          </p:cNvPr>
          <p:cNvCxnSpPr/>
          <p:nvPr/>
        </p:nvCxnSpPr>
        <p:spPr>
          <a:xfrm>
            <a:off x="1492370" y="4675517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DC0696-2D75-4C86-8ADB-35A54495EE10}"/>
              </a:ext>
            </a:extLst>
          </p:cNvPr>
          <p:cNvCxnSpPr/>
          <p:nvPr/>
        </p:nvCxnSpPr>
        <p:spPr>
          <a:xfrm flipH="1" flipV="1">
            <a:off x="1492370" y="4166558"/>
            <a:ext cx="686663" cy="508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FE472-6359-4F85-8AF8-1E25B4C09133}"/>
              </a:ext>
            </a:extLst>
          </p:cNvPr>
          <p:cNvCxnSpPr>
            <a:cxnSpLocks/>
          </p:cNvCxnSpPr>
          <p:nvPr/>
        </p:nvCxnSpPr>
        <p:spPr>
          <a:xfrm>
            <a:off x="1492370" y="4166558"/>
            <a:ext cx="68666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3B8CE8-6B4B-47F1-A1D6-257A8E2064FE}"/>
              </a:ext>
            </a:extLst>
          </p:cNvPr>
          <p:cNvCxnSpPr/>
          <p:nvPr/>
        </p:nvCxnSpPr>
        <p:spPr>
          <a:xfrm flipH="1" flipV="1">
            <a:off x="1492370" y="3866626"/>
            <a:ext cx="686663" cy="2999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1E4733-42D3-4505-9FF4-D0C91F331BD6}"/>
              </a:ext>
            </a:extLst>
          </p:cNvPr>
          <p:cNvCxnSpPr>
            <a:cxnSpLocks/>
          </p:cNvCxnSpPr>
          <p:nvPr/>
        </p:nvCxnSpPr>
        <p:spPr>
          <a:xfrm>
            <a:off x="1492370" y="3868618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73637D0-F44B-436F-A648-686C2D2BBFD9}"/>
              </a:ext>
            </a:extLst>
          </p:cNvPr>
          <p:cNvCxnSpPr>
            <a:cxnSpLocks/>
          </p:cNvCxnSpPr>
          <p:nvPr/>
        </p:nvCxnSpPr>
        <p:spPr>
          <a:xfrm>
            <a:off x="1492370" y="4944045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2C3CE-D11C-4F41-BE22-5E29CAB6E425}"/>
              </a:ext>
            </a:extLst>
          </p:cNvPr>
          <p:cNvCxnSpPr>
            <a:stCxn id="4" idx="1"/>
          </p:cNvCxnSpPr>
          <p:nvPr/>
        </p:nvCxnSpPr>
        <p:spPr>
          <a:xfrm flipH="1">
            <a:off x="1492370" y="3852979"/>
            <a:ext cx="686663" cy="10910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217FA5-E33F-44DC-9513-7F25CE35A801}"/>
              </a:ext>
            </a:extLst>
          </p:cNvPr>
          <p:cNvCxnSpPr>
            <a:cxnSpLocks/>
          </p:cNvCxnSpPr>
          <p:nvPr/>
        </p:nvCxnSpPr>
        <p:spPr>
          <a:xfrm flipH="1">
            <a:off x="1483743" y="3321170"/>
            <a:ext cx="767751" cy="2587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BD48E1-55B3-4CDA-8EE9-83A92416B656}"/>
              </a:ext>
            </a:extLst>
          </p:cNvPr>
          <p:cNvCxnSpPr>
            <a:cxnSpLocks/>
          </p:cNvCxnSpPr>
          <p:nvPr/>
        </p:nvCxnSpPr>
        <p:spPr>
          <a:xfrm>
            <a:off x="1507285" y="3312543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85CD22-BDF9-4FD3-8709-0C84CFC80F2E}"/>
              </a:ext>
            </a:extLst>
          </p:cNvPr>
          <p:cNvCxnSpPr/>
          <p:nvPr/>
        </p:nvCxnSpPr>
        <p:spPr>
          <a:xfrm>
            <a:off x="1507285" y="3579962"/>
            <a:ext cx="7200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AF616-0058-47F9-A163-B7BC86CC6FE7}"/>
              </a:ext>
            </a:extLst>
          </p:cNvPr>
          <p:cNvSpPr txBox="1"/>
          <p:nvPr/>
        </p:nvSpPr>
        <p:spPr>
          <a:xfrm>
            <a:off x="3040697" y="4757867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zh-CN" altLang="en-US" dirty="0"/>
              <a:t>的第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，就是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的第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0AABBB-D05D-4C45-AEC4-736912D41BEA}"/>
              </a:ext>
            </a:extLst>
          </p:cNvPr>
          <p:cNvSpPr txBox="1"/>
          <p:nvPr/>
        </p:nvSpPr>
        <p:spPr>
          <a:xfrm>
            <a:off x="3040514" y="4197906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的前一个字母，又回到了 </a:t>
            </a:r>
            <a:r>
              <a:rPr lang="en-US" altLang="zh-CN" dirty="0"/>
              <a:t>$</a:t>
            </a:r>
            <a:r>
              <a:rPr lang="zh-CN" altLang="en-US" dirty="0"/>
              <a:t>，还原结束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86FFE4-6347-430C-AF7F-83178A9D422E}"/>
              </a:ext>
            </a:extLst>
          </p:cNvPr>
          <p:cNvSpPr txBox="1"/>
          <p:nvPr/>
        </p:nvSpPr>
        <p:spPr>
          <a:xfrm>
            <a:off x="628650" y="5479070"/>
            <a:ext cx="6844951" cy="42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交替使用信息 </a:t>
            </a:r>
            <a:r>
              <a:rPr lang="en-US" altLang="zh-CN" sz="1600" dirty="0"/>
              <a:t>1 </a:t>
            </a:r>
            <a:r>
              <a:rPr lang="zh-CN" altLang="en-US" sz="1600" dirty="0"/>
              <a:t>和信息 </a:t>
            </a:r>
            <a:r>
              <a:rPr lang="en-US" altLang="zh-CN" sz="1600" dirty="0"/>
              <a:t>2</a:t>
            </a:r>
            <a:r>
              <a:rPr lang="zh-CN" altLang="en-US" sz="1600" dirty="0"/>
              <a:t>，不断地向前推导原文 </a:t>
            </a:r>
            <a:r>
              <a:rPr lang="en-US" altLang="zh-CN" sz="1600" dirty="0"/>
              <a:t>M </a:t>
            </a:r>
            <a:r>
              <a:rPr lang="zh-CN" altLang="en-US" sz="1600" dirty="0"/>
              <a:t>的内容，直到再次遇到 </a:t>
            </a:r>
            <a:r>
              <a:rPr lang="en-US" altLang="zh-CN" sz="1600" dirty="0"/>
              <a:t>$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764FA8-9604-41B4-8A83-D7CF220D0254}"/>
              </a:ext>
            </a:extLst>
          </p:cNvPr>
          <p:cNvSpPr txBox="1"/>
          <p:nvPr/>
        </p:nvSpPr>
        <p:spPr>
          <a:xfrm>
            <a:off x="6168845" y="2464804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👌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133CFB-B21A-4084-AF11-9E69A0F5FE68}"/>
              </a:ext>
            </a:extLst>
          </p:cNvPr>
          <p:cNvCxnSpPr>
            <a:cxnSpLocks/>
          </p:cNvCxnSpPr>
          <p:nvPr/>
        </p:nvCxnSpPr>
        <p:spPr>
          <a:xfrm>
            <a:off x="1492370" y="439770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21108E-C987-498F-970D-81E792435EF5}"/>
              </a:ext>
            </a:extLst>
          </p:cNvPr>
          <p:cNvCxnSpPr/>
          <p:nvPr/>
        </p:nvCxnSpPr>
        <p:spPr>
          <a:xfrm flipH="1" flipV="1">
            <a:off x="1507285" y="4397705"/>
            <a:ext cx="671748" cy="54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4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C8403-57AD-43CD-8417-FF7B77BA0C3F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813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723625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293867" y="349463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先检索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122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723625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293867" y="349463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先检索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23693" y="3429000"/>
            <a:ext cx="335348" cy="110849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936A7-323D-422D-96A8-E1897D56384F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[1, 4]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AE3097-7F80-4CA1-BEDC-45487305426D}"/>
              </a:ext>
            </a:extLst>
          </p:cNvPr>
          <p:cNvSpPr txBox="1"/>
          <p:nvPr/>
        </p:nvSpPr>
        <p:spPr>
          <a:xfrm>
            <a:off x="867719" y="2470298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9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3FB873-3E38-4607-8A31-2193DF4ED409}"/>
              </a:ext>
            </a:extLst>
          </p:cNvPr>
          <p:cNvSpPr txBox="1"/>
          <p:nvPr/>
        </p:nvSpPr>
        <p:spPr>
          <a:xfrm>
            <a:off x="2596754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FA1D7D1-9F10-4E79-8B89-C8A3295C92FF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4CC28A-BE24-4167-AE60-9030BCD09FB5}"/>
              </a:ext>
            </a:extLst>
          </p:cNvPr>
          <p:cNvSpPr txBox="1"/>
          <p:nvPr/>
        </p:nvSpPr>
        <p:spPr>
          <a:xfrm>
            <a:off x="3096768" y="3605564"/>
            <a:ext cx="56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原文</a:t>
            </a:r>
          </a:p>
        </p:txBody>
      </p:sp>
    </p:spTree>
    <p:extLst>
      <p:ext uri="{BB962C8B-B14F-4D97-AF65-F5344CB8AC3E}">
        <p14:creationId xmlns:p14="http://schemas.microsoft.com/office/powerpoint/2010/main" val="1210242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23693" y="3429000"/>
            <a:ext cx="1290688" cy="1108493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71BB04-4095-49DC-8E92-BAD7FE8F5709}"/>
              </a:ext>
            </a:extLst>
          </p:cNvPr>
          <p:cNvSpPr txBox="1"/>
          <p:nvPr/>
        </p:nvSpPr>
        <p:spPr>
          <a:xfrm>
            <a:off x="867719" y="2470298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8A0BD5-56B0-4FA0-8BB7-8EE50710F2CF}"/>
              </a:ext>
            </a:extLst>
          </p:cNvPr>
          <p:cNvSpPr txBox="1"/>
          <p:nvPr/>
        </p:nvSpPr>
        <p:spPr>
          <a:xfrm>
            <a:off x="2529224" y="2489391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057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2179033" y="3429000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DA5E5F-A119-4717-8C7A-B64B66941B7A}"/>
              </a:ext>
            </a:extLst>
          </p:cNvPr>
          <p:cNvSpPr txBox="1"/>
          <p:nvPr/>
        </p:nvSpPr>
        <p:spPr>
          <a:xfrm>
            <a:off x="3674852" y="474602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AC667B-7F5F-4BE0-9A02-F0817D2F6555}"/>
              </a:ext>
            </a:extLst>
          </p:cNvPr>
          <p:cNvSpPr txBox="1"/>
          <p:nvPr/>
        </p:nvSpPr>
        <p:spPr>
          <a:xfrm>
            <a:off x="867719" y="2470298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A5D05B-0ACF-495E-8170-69368D550536}"/>
              </a:ext>
            </a:extLst>
          </p:cNvPr>
          <p:cNvSpPr txBox="1"/>
          <p:nvPr/>
        </p:nvSpPr>
        <p:spPr>
          <a:xfrm>
            <a:off x="2529224" y="2489391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05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2B1FA-0D5B-4FDE-93C2-D1343F88D1B9}"/>
              </a:ext>
            </a:extLst>
          </p:cNvPr>
          <p:cNvSpPr txBox="1"/>
          <p:nvPr/>
        </p:nvSpPr>
        <p:spPr>
          <a:xfrm>
            <a:off x="3674852" y="43528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[1, 4] </a:t>
            </a:r>
            <a:r>
              <a:rPr lang="zh-CN" altLang="en-US" dirty="0"/>
              <a:t>的范围里筛选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DA5E5F-A119-4717-8C7A-B64B66941B7A}"/>
              </a:ext>
            </a:extLst>
          </p:cNvPr>
          <p:cNvSpPr txBox="1"/>
          <p:nvPr/>
        </p:nvSpPr>
        <p:spPr>
          <a:xfrm>
            <a:off x="3674852" y="474602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A1EB77-3AC3-4D63-A87F-4A5E56DB8E70}"/>
              </a:ext>
            </a:extLst>
          </p:cNvPr>
          <p:cNvSpPr txBox="1"/>
          <p:nvPr/>
        </p:nvSpPr>
        <p:spPr>
          <a:xfrm>
            <a:off x="3674852" y="5115354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映射到 </a:t>
            </a:r>
            <a:r>
              <a:rPr lang="en-US" altLang="zh-CN" dirty="0"/>
              <a:t>F </a:t>
            </a:r>
            <a:r>
              <a:rPr lang="zh-CN" altLang="en-US" dirty="0"/>
              <a:t>的第 </a:t>
            </a:r>
            <a:r>
              <a:rPr lang="en-US" altLang="zh-CN" dirty="0"/>
              <a:t>1 </a:t>
            </a:r>
            <a:r>
              <a:rPr lang="zh-CN" altLang="en-US" dirty="0"/>
              <a:t>和第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3C6977-1B86-42B0-9C57-0C90CC402A58}"/>
              </a:ext>
            </a:extLst>
          </p:cNvPr>
          <p:cNvSpPr txBox="1"/>
          <p:nvPr/>
        </p:nvSpPr>
        <p:spPr>
          <a:xfrm>
            <a:off x="867719" y="2470298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62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55110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773E7C-4887-421D-9B47-672B2F19A496}"/>
              </a:ext>
            </a:extLst>
          </p:cNvPr>
          <p:cNvSpPr txBox="1"/>
          <p:nvPr/>
        </p:nvSpPr>
        <p:spPr>
          <a:xfrm>
            <a:off x="867719" y="2470298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949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1299314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2668C6-8967-464D-83E7-27F340F0D909}"/>
              </a:ext>
            </a:extLst>
          </p:cNvPr>
          <p:cNvSpPr txBox="1"/>
          <p:nvPr/>
        </p:nvSpPr>
        <p:spPr>
          <a:xfrm>
            <a:off x="867719" y="2470298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F06298-94E5-4090-B5C3-03C4B63FC2B3}"/>
              </a:ext>
            </a:extLst>
          </p:cNvPr>
          <p:cNvSpPr txBox="1"/>
          <p:nvPr/>
        </p:nvSpPr>
        <p:spPr>
          <a:xfrm>
            <a:off x="2529224" y="2489391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6168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4528831"/>
            <a:ext cx="1299314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7C504A-F4FA-4109-BF5B-E93240BD2ECE}"/>
              </a:ext>
            </a:extLst>
          </p:cNvPr>
          <p:cNvSpPr txBox="1"/>
          <p:nvPr/>
        </p:nvSpPr>
        <p:spPr>
          <a:xfrm>
            <a:off x="3674852" y="50593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A4D42-F82F-4D4C-A702-3255C8DD4120}"/>
              </a:ext>
            </a:extLst>
          </p:cNvPr>
          <p:cNvSpPr txBox="1"/>
          <p:nvPr/>
        </p:nvSpPr>
        <p:spPr>
          <a:xfrm>
            <a:off x="867719" y="2470298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8750F9-6791-4FFF-A299-9D431FC52879}"/>
              </a:ext>
            </a:extLst>
          </p:cNvPr>
          <p:cNvSpPr txBox="1"/>
          <p:nvPr/>
        </p:nvSpPr>
        <p:spPr>
          <a:xfrm>
            <a:off x="2529224" y="2489391"/>
            <a:ext cx="301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3109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A4A0DFE-DB29-406E-B03E-E42770896EB8}"/>
              </a:ext>
            </a:extLst>
          </p:cNvPr>
          <p:cNvSpPr/>
          <p:nvPr/>
        </p:nvSpPr>
        <p:spPr>
          <a:xfrm>
            <a:off x="5378573" y="2858723"/>
            <a:ext cx="181155" cy="5046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20578D-AB22-472B-8150-1CBC1C6925F9}"/>
              </a:ext>
            </a:extLst>
          </p:cNvPr>
          <p:cNvSpPr txBox="1"/>
          <p:nvPr/>
        </p:nvSpPr>
        <p:spPr>
          <a:xfrm>
            <a:off x="5121345" y="34946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3981054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7A46D-BD40-49F6-B66E-9C21DBDE87B3}"/>
              </a:ext>
            </a:extLst>
          </p:cNvPr>
          <p:cNvSpPr txBox="1"/>
          <p:nvPr/>
        </p:nvSpPr>
        <p:spPr>
          <a:xfrm>
            <a:off x="3674852" y="435282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匹配到的下标是</a:t>
            </a:r>
            <a:r>
              <a:rPr lang="en-US" altLang="zh-CN" dirty="0"/>
              <a:t>[5, 6]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518B-4764-4BAF-B147-B4D760509C8B}"/>
              </a:ext>
            </a:extLst>
          </p:cNvPr>
          <p:cNvSpPr txBox="1"/>
          <p:nvPr/>
        </p:nvSpPr>
        <p:spPr>
          <a:xfrm>
            <a:off x="3674852" y="472215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L </a:t>
            </a:r>
            <a:r>
              <a:rPr lang="zh-CN" altLang="en-US" dirty="0"/>
              <a:t>中 </a:t>
            </a:r>
            <a:r>
              <a:rPr lang="en-US" altLang="zh-CN" dirty="0"/>
              <a:t>[5, 6] </a:t>
            </a:r>
            <a:r>
              <a:rPr lang="zh-CN" altLang="en-US" dirty="0"/>
              <a:t>的范围里筛选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7C504A-F4FA-4109-BF5B-E93240BD2ECE}"/>
              </a:ext>
            </a:extLst>
          </p:cNvPr>
          <p:cNvSpPr txBox="1"/>
          <p:nvPr/>
        </p:nvSpPr>
        <p:spPr>
          <a:xfrm>
            <a:off x="3674852" y="50593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筛选出了第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29CC0A-7AA3-42F2-AB8B-8AB39BB3CC7E}"/>
              </a:ext>
            </a:extLst>
          </p:cNvPr>
          <p:cNvSpPr txBox="1"/>
          <p:nvPr/>
        </p:nvSpPr>
        <p:spPr>
          <a:xfrm>
            <a:off x="3689703" y="5396455"/>
            <a:ext cx="47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映射到 </a:t>
            </a:r>
            <a:r>
              <a:rPr lang="en-US" altLang="zh-CN" dirty="0"/>
              <a:t>F </a:t>
            </a:r>
            <a:r>
              <a:rPr lang="zh-CN" altLang="en-US" dirty="0"/>
              <a:t>的第 </a:t>
            </a:r>
            <a:r>
              <a:rPr lang="en-US" altLang="zh-CN" dirty="0"/>
              <a:t>3 </a:t>
            </a:r>
            <a:r>
              <a:rPr lang="zh-CN" altLang="en-US" dirty="0"/>
              <a:t>和第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a</a:t>
            </a:r>
            <a:r>
              <a:rPr lang="zh-CN" altLang="en-US" dirty="0"/>
              <a:t>，下标范围是</a:t>
            </a:r>
            <a:r>
              <a:rPr lang="en-US" altLang="zh-CN" dirty="0"/>
              <a:t>[3, 4]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6257B6-4E64-4026-989C-7724E939179D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4176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2B2C-CD38-448F-8F0C-C61DE9536598}"/>
              </a:ext>
            </a:extLst>
          </p:cNvPr>
          <p:cNvSpPr txBox="1"/>
          <p:nvPr/>
        </p:nvSpPr>
        <p:spPr>
          <a:xfrm>
            <a:off x="2179033" y="24679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56440F-6A76-4DC6-9B04-8C538E4B71EC}"/>
              </a:ext>
            </a:extLst>
          </p:cNvPr>
          <p:cNvSpPr txBox="1"/>
          <p:nvPr/>
        </p:nvSpPr>
        <p:spPr>
          <a:xfrm>
            <a:off x="3674852" y="2489391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举个栗子，检索 </a:t>
            </a:r>
            <a:r>
              <a:rPr lang="en-US" altLang="zh-CN" dirty="0"/>
              <a:t>a b a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3F8CB-5D13-42A5-9893-C65A8D81DEE6}"/>
              </a:ext>
            </a:extLst>
          </p:cNvPr>
          <p:cNvSpPr txBox="1"/>
          <p:nvPr/>
        </p:nvSpPr>
        <p:spPr>
          <a:xfrm>
            <a:off x="6072995" y="248939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从后往前匹配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B71CE5-5544-4BB5-883C-A3AFCFDC7DF1}"/>
              </a:ext>
            </a:extLst>
          </p:cNvPr>
          <p:cNvSpPr/>
          <p:nvPr/>
        </p:nvSpPr>
        <p:spPr>
          <a:xfrm>
            <a:off x="1215067" y="3981054"/>
            <a:ext cx="335348" cy="573657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2DF05D-4DD7-4B76-93D8-7B7749F3F800}"/>
              </a:ext>
            </a:extLst>
          </p:cNvPr>
          <p:cNvSpPr txBox="1"/>
          <p:nvPr/>
        </p:nvSpPr>
        <p:spPr>
          <a:xfrm>
            <a:off x="3674852" y="3059668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匹配的过程到这里就已经结束了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但是我们得到的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中下标</a:t>
            </a:r>
            <a:r>
              <a:rPr lang="en-US" altLang="zh-CN" dirty="0"/>
              <a:t>[3, 4]</a:t>
            </a:r>
          </a:p>
          <a:p>
            <a:endParaRPr lang="en-US" altLang="zh-CN" dirty="0"/>
          </a:p>
          <a:p>
            <a:r>
              <a:rPr lang="zh-CN" altLang="en-US" dirty="0"/>
              <a:t>并不是想要的结果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17B2D28-1BB4-4A2D-84C6-3C8811E64549}"/>
              </a:ext>
            </a:extLst>
          </p:cNvPr>
          <p:cNvGrpSpPr/>
          <p:nvPr/>
        </p:nvGrpSpPr>
        <p:grpSpPr>
          <a:xfrm>
            <a:off x="851602" y="4731354"/>
            <a:ext cx="4708727" cy="1586618"/>
            <a:chOff x="851602" y="4731354"/>
            <a:chExt cx="4708727" cy="158661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C5C95D-3B6A-489D-A449-4EEF043DD810}"/>
                </a:ext>
              </a:extLst>
            </p:cNvPr>
            <p:cNvSpPr txBox="1"/>
            <p:nvPr/>
          </p:nvSpPr>
          <p:spPr>
            <a:xfrm>
              <a:off x="3674852" y="4731354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原文：</a:t>
              </a:r>
              <a:r>
                <a:rPr lang="en-US" altLang="zh-CN" dirty="0"/>
                <a:t>a b a </a:t>
              </a:r>
              <a:r>
                <a:rPr lang="en-US" altLang="zh-CN" dirty="0" err="1"/>
                <a:t>a</a:t>
              </a:r>
              <a:r>
                <a:rPr lang="en-US" altLang="zh-CN" dirty="0"/>
                <a:t> b a 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DC89F1D-7BA2-42EA-8789-A9CC36D3D8D8}"/>
                </a:ext>
              </a:extLst>
            </p:cNvPr>
            <p:cNvSpPr txBox="1"/>
            <p:nvPr/>
          </p:nvSpPr>
          <p:spPr>
            <a:xfrm>
              <a:off x="4356339" y="5053307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b a 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CFD0D4F-A091-45AA-B83C-A72F5AF12B99}"/>
                </a:ext>
              </a:extLst>
            </p:cNvPr>
            <p:cNvSpPr txBox="1"/>
            <p:nvPr/>
          </p:nvSpPr>
          <p:spPr>
            <a:xfrm>
              <a:off x="4873923" y="529504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b a </a:t>
              </a:r>
              <a:endParaRPr lang="zh-CN" altLang="en-US" dirty="0"/>
            </a:p>
          </p:txBody>
        </p:sp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20CDE0F-06E8-4D98-BE41-A2C310AF0212}"/>
                </a:ext>
              </a:extLst>
            </p:cNvPr>
            <p:cNvSpPr/>
            <p:nvPr/>
          </p:nvSpPr>
          <p:spPr>
            <a:xfrm>
              <a:off x="4433977" y="5456020"/>
              <a:ext cx="138023" cy="48292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C9D0DB0D-8239-4C26-A983-53D301F91A56}"/>
                </a:ext>
              </a:extLst>
            </p:cNvPr>
            <p:cNvSpPr/>
            <p:nvPr/>
          </p:nvSpPr>
          <p:spPr>
            <a:xfrm>
              <a:off x="4951561" y="5616996"/>
              <a:ext cx="138023" cy="321953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D8A730-CB8C-474A-B6E6-A38673CF63E9}"/>
                </a:ext>
              </a:extLst>
            </p:cNvPr>
            <p:cNvSpPr txBox="1"/>
            <p:nvPr/>
          </p:nvSpPr>
          <p:spPr>
            <a:xfrm>
              <a:off x="851602" y="5948640"/>
              <a:ext cx="4382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我们要的是</a:t>
              </a:r>
              <a:r>
                <a:rPr lang="en-US" altLang="zh-CN" dirty="0"/>
                <a:t>aba</a:t>
              </a:r>
              <a:r>
                <a:rPr lang="zh-CN" altLang="en-US" dirty="0"/>
                <a:t>在原文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  <a:r>
                <a:rPr lang="zh-CN" altLang="en-US" dirty="0"/>
                <a:t>中的位置：</a:t>
              </a:r>
              <a:r>
                <a:rPr lang="en-US" altLang="zh-CN" dirty="0"/>
                <a:t>0        3</a:t>
              </a:r>
              <a:endParaRPr lang="zh-CN" altLang="en-US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9729D68-7F00-4638-AF33-5E37944783CE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167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2DF05D-4DD7-4B76-93D8-7B7749F3F800}"/>
              </a:ext>
            </a:extLst>
          </p:cNvPr>
          <p:cNvSpPr txBox="1"/>
          <p:nvPr/>
        </p:nvSpPr>
        <p:spPr>
          <a:xfrm>
            <a:off x="3640346" y="2576588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我们需要一个映射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63AAF6-41DD-4D64-A0A0-33BF217A8E8E}"/>
              </a:ext>
            </a:extLst>
          </p:cNvPr>
          <p:cNvGrpSpPr/>
          <p:nvPr/>
        </p:nvGrpSpPr>
        <p:grpSpPr>
          <a:xfrm>
            <a:off x="1706182" y="2467984"/>
            <a:ext cx="886747" cy="2677656"/>
            <a:chOff x="1706182" y="2467984"/>
            <a:chExt cx="886747" cy="267765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7F1E49-9427-42EB-A754-C9B854CD1A0D}"/>
                </a:ext>
              </a:extLst>
            </p:cNvPr>
            <p:cNvSpPr txBox="1"/>
            <p:nvPr/>
          </p:nvSpPr>
          <p:spPr>
            <a:xfrm>
              <a:off x="2100486" y="2467984"/>
              <a:ext cx="492443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/>
                <a:t>M</a:t>
              </a:r>
            </a:p>
            <a:p>
              <a:pPr algn="ctr"/>
              <a:endParaRPr lang="en-US" altLang="zh-CN" sz="1400" dirty="0"/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$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FC8065E7-C7CD-4B0F-8A35-74EAF3099449}"/>
                </a:ext>
              </a:extLst>
            </p:cNvPr>
            <p:cNvSpPr/>
            <p:nvPr/>
          </p:nvSpPr>
          <p:spPr>
            <a:xfrm>
              <a:off x="1706182" y="4018344"/>
              <a:ext cx="349776" cy="20944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7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4" y="480204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4" y="456615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0344" y="433025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4" y="362256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4" y="385845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4" y="409435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$ a b a</a:t>
            </a:r>
            <a:endParaRPr lang="zh-CN" altLang="en-US" dirty="0"/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4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67F1E49-9427-42EB-A754-C9B854CD1A0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366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原文加上 </a:t>
            </a:r>
            <a:r>
              <a:rPr lang="en-US" altLang="zh-CN" sz="1600" dirty="0"/>
              <a:t>$ </a:t>
            </a:r>
            <a:r>
              <a:rPr lang="zh-CN" altLang="en-US" sz="1600" dirty="0"/>
              <a:t>循环移位得到上面这个矩阵</a:t>
            </a:r>
          </a:p>
        </p:txBody>
      </p:sp>
    </p:spTree>
    <p:extLst>
      <p:ext uri="{BB962C8B-B14F-4D97-AF65-F5344CB8AC3E}">
        <p14:creationId xmlns:p14="http://schemas.microsoft.com/office/powerpoint/2010/main" val="8232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A013411-CB03-46DA-805A-C26A8C8A05AF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8B02A-2276-4488-AB2C-5A6BB1B8B83A}"/>
              </a:ext>
            </a:extLst>
          </p:cNvPr>
          <p:cNvSpPr txBox="1"/>
          <p:nvPr/>
        </p:nvSpPr>
        <p:spPr>
          <a:xfrm>
            <a:off x="628649" y="3605564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加上一个字符集外的符号作为第一行</a:t>
            </a:r>
          </a:p>
        </p:txBody>
      </p:sp>
    </p:spTree>
    <p:extLst>
      <p:ext uri="{BB962C8B-B14F-4D97-AF65-F5344CB8AC3E}">
        <p14:creationId xmlns:p14="http://schemas.microsoft.com/office/powerpoint/2010/main" val="260160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6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6" y="36215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2921" y="45611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6" y="479602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6" y="385645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6" y="409134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$ a b a</a:t>
            </a:r>
            <a:endParaRPr lang="zh-CN" altLang="en-US" dirty="0"/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6" y="432623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再排序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AB48F5-4181-4B3D-958C-5FF43D09C2E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9114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17152-D416-4C51-8302-86042AED6793}"/>
              </a:ext>
            </a:extLst>
          </p:cNvPr>
          <p:cNvSpPr txBox="1"/>
          <p:nvPr/>
        </p:nvSpPr>
        <p:spPr>
          <a:xfrm>
            <a:off x="3640346" y="338666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232B31-6736-41CE-96C3-70ABD1394471}"/>
              </a:ext>
            </a:extLst>
          </p:cNvPr>
          <p:cNvSpPr txBox="1"/>
          <p:nvPr/>
        </p:nvSpPr>
        <p:spPr>
          <a:xfrm>
            <a:off x="3640346" y="36215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F25AC5-5C5C-40EB-BC9F-3AA28933F141}"/>
              </a:ext>
            </a:extLst>
          </p:cNvPr>
          <p:cNvSpPr txBox="1"/>
          <p:nvPr/>
        </p:nvSpPr>
        <p:spPr>
          <a:xfrm>
            <a:off x="3642921" y="45611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5A9B85-F5AF-4F1C-8876-AAF5C36C178D}"/>
              </a:ext>
            </a:extLst>
          </p:cNvPr>
          <p:cNvSpPr txBox="1"/>
          <p:nvPr/>
        </p:nvSpPr>
        <p:spPr>
          <a:xfrm>
            <a:off x="3640346" y="479602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!!love">
            <a:extLst>
              <a:ext uri="{FF2B5EF4-FFF2-40B4-BE49-F238E27FC236}">
                <a16:creationId xmlns:a16="http://schemas.microsoft.com/office/drawing/2014/main" id="{D56ACD2E-1AE3-41BD-89D8-73733ABC808A}"/>
              </a:ext>
            </a:extLst>
          </p:cNvPr>
          <p:cNvSpPr txBox="1"/>
          <p:nvPr/>
        </p:nvSpPr>
        <p:spPr>
          <a:xfrm>
            <a:off x="3640346" y="385645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B14361-EA4E-462C-86E5-B3A99C1EB367}"/>
              </a:ext>
            </a:extLst>
          </p:cNvPr>
          <p:cNvSpPr txBox="1"/>
          <p:nvPr/>
        </p:nvSpPr>
        <p:spPr>
          <a:xfrm>
            <a:off x="3640346" y="409134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!!kris">
            <a:extLst>
              <a:ext uri="{FF2B5EF4-FFF2-40B4-BE49-F238E27FC236}">
                <a16:creationId xmlns:a16="http://schemas.microsoft.com/office/drawing/2014/main" id="{71B40D61-1D50-43B9-A74F-C9BF29D78443}"/>
              </a:ext>
            </a:extLst>
          </p:cNvPr>
          <p:cNvSpPr txBox="1"/>
          <p:nvPr/>
        </p:nvSpPr>
        <p:spPr>
          <a:xfrm>
            <a:off x="3640346" y="432623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</a:t>
            </a:r>
            <a:r>
              <a:rPr lang="en-US" altLang="zh-CN" dirty="0" err="1"/>
              <a:t>a</a:t>
            </a:r>
            <a:r>
              <a:rPr lang="en-US" altLang="zh-CN" dirty="0"/>
              <a:t> b a 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再排序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663E58-7E81-4354-B8E4-C463C99D3D5A}"/>
              </a:ext>
            </a:extLst>
          </p:cNvPr>
          <p:cNvSpPr/>
          <p:nvPr/>
        </p:nvSpPr>
        <p:spPr>
          <a:xfrm>
            <a:off x="4281727" y="5244125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，得到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zh-CN" altLang="en-US" sz="1600" dirty="0"/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2A6624-6AE8-4B82-A39C-74EFD57091FD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9406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1E5-898A-49F2-90C0-53CEEE741FC7}"/>
              </a:ext>
            </a:extLst>
          </p:cNvPr>
          <p:cNvSpPr txBox="1"/>
          <p:nvPr/>
        </p:nvSpPr>
        <p:spPr>
          <a:xfrm>
            <a:off x="3640346" y="524412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回到排序之前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96119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a 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21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a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b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a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a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b a $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0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467255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467255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467255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467255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467255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467255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3 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467255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F47C1D-F764-4537-AA67-76A8B15DD198}"/>
              </a:ext>
            </a:extLst>
          </p:cNvPr>
          <p:cNvSpPr txBox="1"/>
          <p:nvPr/>
        </p:nvSpPr>
        <p:spPr>
          <a:xfrm>
            <a:off x="5873330" y="5244124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竖着看都是原文：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99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8404" y="48004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8404" y="4564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8404" y="43291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8404" y="362229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8404" y="385792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8404" y="409354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8404" y="338666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72DB8-DEC1-4F76-9B94-0F53E8F25D57}"/>
              </a:ext>
            </a:extLst>
          </p:cNvPr>
          <p:cNvSpPr txBox="1"/>
          <p:nvPr/>
        </p:nvSpPr>
        <p:spPr>
          <a:xfrm>
            <a:off x="3640346" y="524412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这是个对称矩阵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E82F04-5B44-4630-9D1E-5319DABC6F50}"/>
              </a:ext>
            </a:extLst>
          </p:cNvPr>
          <p:cNvSpPr txBox="1"/>
          <p:nvPr/>
        </p:nvSpPr>
        <p:spPr>
          <a:xfrm>
            <a:off x="5138467" y="524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横着看，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F47C1D-F764-4537-AA67-76A8B15DD198}"/>
              </a:ext>
            </a:extLst>
          </p:cNvPr>
          <p:cNvSpPr txBox="1"/>
          <p:nvPr/>
        </p:nvSpPr>
        <p:spPr>
          <a:xfrm>
            <a:off x="5873330" y="5244124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竖着看都是原文：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12520C-B6B1-4D8F-B3BA-1D9EDA9A661C}"/>
              </a:ext>
            </a:extLst>
          </p:cNvPr>
          <p:cNvSpPr txBox="1"/>
          <p:nvPr/>
        </p:nvSpPr>
        <p:spPr>
          <a:xfrm>
            <a:off x="3638582" y="5581553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记录下每个字母此时所在的行数，即它在原文的位置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1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3395" y="338551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3395" y="36207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3395" y="456144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3395" y="47966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3395" y="385589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3395" y="409107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3395" y="432626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3D3518-C37E-4721-A8EC-9A4689FB3385}"/>
              </a:ext>
            </a:extLst>
          </p:cNvPr>
          <p:cNvSpPr txBox="1"/>
          <p:nvPr/>
        </p:nvSpPr>
        <p:spPr>
          <a:xfrm>
            <a:off x="3640346" y="5244728"/>
            <a:ext cx="4903907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记录下每个字母此时所在的行数，即它在原文的位置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带着这个位置信息去排序</a:t>
            </a:r>
          </a:p>
        </p:txBody>
      </p:sp>
    </p:spTree>
    <p:extLst>
      <p:ext uri="{BB962C8B-B14F-4D97-AF65-F5344CB8AC3E}">
        <p14:creationId xmlns:p14="http://schemas.microsoft.com/office/powerpoint/2010/main" val="357944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C8065E7-C7CD-4B0F-8A35-74EAF3099449}"/>
              </a:ext>
            </a:extLst>
          </p:cNvPr>
          <p:cNvSpPr/>
          <p:nvPr/>
        </p:nvSpPr>
        <p:spPr>
          <a:xfrm>
            <a:off x="1706182" y="4018344"/>
            <a:ext cx="349776" cy="2094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A10EB-A9F0-410A-8655-B9F78FC25D9C}"/>
              </a:ext>
            </a:extLst>
          </p:cNvPr>
          <p:cNvSpPr txBox="1"/>
          <p:nvPr/>
        </p:nvSpPr>
        <p:spPr>
          <a:xfrm>
            <a:off x="3640346" y="2434696"/>
            <a:ext cx="323838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把 </a:t>
            </a:r>
            <a:r>
              <a:rPr lang="en-US" altLang="zh-CN" dirty="0"/>
              <a:t>F </a:t>
            </a:r>
            <a:r>
              <a:rPr lang="zh-CN" altLang="en-US" dirty="0"/>
              <a:t>中的下标映射到原文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回顾一下 </a:t>
            </a:r>
            <a:r>
              <a:rPr lang="en-US" altLang="zh-CN" dirty="0"/>
              <a:t>BWT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06CE9D-018D-4745-80C7-C1C9EABE1B7E}"/>
              </a:ext>
            </a:extLst>
          </p:cNvPr>
          <p:cNvSpPr txBox="1"/>
          <p:nvPr/>
        </p:nvSpPr>
        <p:spPr>
          <a:xfrm>
            <a:off x="3643395" y="338551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zh-CN" dirty="0"/>
              <a:t>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9A416D-5837-4E38-9D6A-D41BFB618C1F}"/>
              </a:ext>
            </a:extLst>
          </p:cNvPr>
          <p:cNvSpPr txBox="1"/>
          <p:nvPr/>
        </p:nvSpPr>
        <p:spPr>
          <a:xfrm>
            <a:off x="3643395" y="36207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$ a b a </a:t>
            </a:r>
            <a:r>
              <a:rPr lang="en-US" altLang="zh-CN" dirty="0" err="1"/>
              <a:t>a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0417E3-129C-47B4-94C9-D3344E35DD0F}"/>
              </a:ext>
            </a:extLst>
          </p:cNvPr>
          <p:cNvSpPr txBox="1"/>
          <p:nvPr/>
        </p:nvSpPr>
        <p:spPr>
          <a:xfrm>
            <a:off x="3643395" y="456144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$ a b a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B6B75B-B20C-4FB4-8550-188C4EDD4FDD}"/>
              </a:ext>
            </a:extLst>
          </p:cNvPr>
          <p:cNvSpPr txBox="1"/>
          <p:nvPr/>
        </p:nvSpPr>
        <p:spPr>
          <a:xfrm>
            <a:off x="3643395" y="47966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dirty="0"/>
              <a:t> a </a:t>
            </a:r>
            <a:r>
              <a:rPr lang="en-US" altLang="zh-CN" dirty="0" err="1"/>
              <a:t>a</a:t>
            </a:r>
            <a:r>
              <a:rPr lang="en-US" altLang="zh-CN" dirty="0"/>
              <a:t> b a $ a</a:t>
            </a:r>
            <a:endParaRPr lang="zh-CN" altLang="en-US" dirty="0"/>
          </a:p>
        </p:txBody>
      </p:sp>
      <p:sp>
        <p:nvSpPr>
          <p:cNvPr id="25" name="!!love">
            <a:extLst>
              <a:ext uri="{FF2B5EF4-FFF2-40B4-BE49-F238E27FC236}">
                <a16:creationId xmlns:a16="http://schemas.microsoft.com/office/drawing/2014/main" id="{F9665A82-6A84-4EB6-8328-B781673EB838}"/>
              </a:ext>
            </a:extLst>
          </p:cNvPr>
          <p:cNvSpPr txBox="1"/>
          <p:nvPr/>
        </p:nvSpPr>
        <p:spPr>
          <a:xfrm>
            <a:off x="3643395" y="385589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 b a $ a 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235E0D-37BD-4951-9ABE-D15215A46B1D}"/>
              </a:ext>
            </a:extLst>
          </p:cNvPr>
          <p:cNvSpPr txBox="1"/>
          <p:nvPr/>
        </p:nvSpPr>
        <p:spPr>
          <a:xfrm>
            <a:off x="3643395" y="409107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CN" dirty="0"/>
              <a:t> b a $ a b a</a:t>
            </a:r>
            <a:endParaRPr lang="zh-CN" altLang="en-US" dirty="0"/>
          </a:p>
        </p:txBody>
      </p:sp>
      <p:sp>
        <p:nvSpPr>
          <p:cNvPr id="34" name="!!kris">
            <a:extLst>
              <a:ext uri="{FF2B5EF4-FFF2-40B4-BE49-F238E27FC236}">
                <a16:creationId xmlns:a16="http://schemas.microsoft.com/office/drawing/2014/main" id="{BA389FF4-C9E0-4C61-B148-3768944ABD8C}"/>
              </a:ext>
            </a:extLst>
          </p:cNvPr>
          <p:cNvSpPr txBox="1"/>
          <p:nvPr/>
        </p:nvSpPr>
        <p:spPr>
          <a:xfrm>
            <a:off x="3643395" y="432626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CN" dirty="0"/>
              <a:t>b a </a:t>
            </a:r>
            <a:r>
              <a:rPr lang="en-US" altLang="zh-CN" dirty="0" err="1"/>
              <a:t>a</a:t>
            </a:r>
            <a:r>
              <a:rPr lang="en-US" altLang="zh-CN" dirty="0"/>
              <a:t> b a $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4FE634-5838-4E98-8FFD-C8FE2C5F3E37}"/>
              </a:ext>
            </a:extLst>
          </p:cNvPr>
          <p:cNvSpPr/>
          <p:nvPr/>
        </p:nvSpPr>
        <p:spPr>
          <a:xfrm>
            <a:off x="3338423" y="3315642"/>
            <a:ext cx="1975449" cy="1928482"/>
          </a:xfrm>
          <a:custGeom>
            <a:avLst/>
            <a:gdLst>
              <a:gd name="connsiteX0" fmla="*/ 362309 w 1975449"/>
              <a:gd name="connsiteY0" fmla="*/ 113357 h 1928482"/>
              <a:gd name="connsiteX1" fmla="*/ 362309 w 1975449"/>
              <a:gd name="connsiteY1" fmla="*/ 1823084 h 1928482"/>
              <a:gd name="connsiteX2" fmla="*/ 1777007 w 1975449"/>
              <a:gd name="connsiteY2" fmla="*/ 1823084 h 1928482"/>
              <a:gd name="connsiteX3" fmla="*/ 1777007 w 1975449"/>
              <a:gd name="connsiteY3" fmla="*/ 113357 h 1928482"/>
              <a:gd name="connsiteX4" fmla="*/ 0 w 1975449"/>
              <a:gd name="connsiteY4" fmla="*/ 0 h 1928482"/>
              <a:gd name="connsiteX5" fmla="*/ 1975449 w 1975449"/>
              <a:gd name="connsiteY5" fmla="*/ 0 h 1928482"/>
              <a:gd name="connsiteX6" fmla="*/ 1975449 w 1975449"/>
              <a:gd name="connsiteY6" fmla="*/ 1928482 h 1928482"/>
              <a:gd name="connsiteX7" fmla="*/ 0 w 1975449"/>
              <a:gd name="connsiteY7" fmla="*/ 1928482 h 19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5449" h="1928482">
                <a:moveTo>
                  <a:pt x="362309" y="113357"/>
                </a:moveTo>
                <a:lnTo>
                  <a:pt x="362309" y="1823084"/>
                </a:lnTo>
                <a:lnTo>
                  <a:pt x="1777007" y="1823084"/>
                </a:lnTo>
                <a:lnTo>
                  <a:pt x="1777007" y="113357"/>
                </a:lnTo>
                <a:close/>
                <a:moveTo>
                  <a:pt x="0" y="0"/>
                </a:moveTo>
                <a:lnTo>
                  <a:pt x="1975449" y="0"/>
                </a:lnTo>
                <a:lnTo>
                  <a:pt x="1975449" y="1928482"/>
                </a:lnTo>
                <a:lnTo>
                  <a:pt x="0" y="192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E7C64F3-0964-477C-945F-DF3693EC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1071"/>
              </p:ext>
            </p:extLst>
          </p:nvPr>
        </p:nvGraphicFramePr>
        <p:xfrm>
          <a:off x="3733537" y="5288192"/>
          <a:ext cx="250506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67">
                  <a:extLst>
                    <a:ext uri="{9D8B030D-6E8A-4147-A177-3AD203B41FA5}">
                      <a16:colId xmlns:a16="http://schemas.microsoft.com/office/drawing/2014/main" val="349601053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98359044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128302191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73093667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4163122296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56303650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3225676731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0348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0990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E435DA0-9CAB-4714-B16E-C4438BEEE348}"/>
              </a:ext>
            </a:extLst>
          </p:cNvPr>
          <p:cNvSpPr txBox="1"/>
          <p:nvPr/>
        </p:nvSpPr>
        <p:spPr>
          <a:xfrm>
            <a:off x="3364308" y="5223660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B563E5-9244-4A4E-91FC-15FD18189D4E}"/>
              </a:ext>
            </a:extLst>
          </p:cNvPr>
          <p:cNvSpPr txBox="1"/>
          <p:nvPr/>
        </p:nvSpPr>
        <p:spPr>
          <a:xfrm>
            <a:off x="3010623" y="5558782"/>
            <a:ext cx="5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218A21E2-8047-4EBD-8EC7-A1A22E12D8A6}"/>
              </a:ext>
            </a:extLst>
          </p:cNvPr>
          <p:cNvSpPr/>
          <p:nvPr/>
        </p:nvSpPr>
        <p:spPr>
          <a:xfrm>
            <a:off x="3700734" y="3429999"/>
            <a:ext cx="180000" cy="1709727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7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950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BWT </a:t>
            </a:r>
            <a:r>
              <a:rPr lang="zh-CN" altLang="en-US" dirty="0"/>
              <a:t>还原可以看成一次特殊的检索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61C5-3896-4F64-A31D-3085CE48AB9B}"/>
              </a:ext>
            </a:extLst>
          </p:cNvPr>
          <p:cNvSpPr txBox="1"/>
          <p:nvPr/>
        </p:nvSpPr>
        <p:spPr>
          <a:xfrm>
            <a:off x="628650" y="1939647"/>
            <a:ext cx="7886700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即检索原文</a:t>
            </a:r>
            <a:r>
              <a:rPr lang="en-US" altLang="zh-CN" sz="1600" dirty="0"/>
              <a:t>$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abaaba</a:t>
            </a:r>
            <a:r>
              <a:rPr lang="en-US" altLang="zh-CN" sz="1600" dirty="0"/>
              <a:t>$</a:t>
            </a:r>
            <a:r>
              <a:rPr lang="zh-CN" altLang="en-US" sz="1600" dirty="0"/>
              <a:t>，从最后一个字母 </a:t>
            </a:r>
            <a:r>
              <a:rPr lang="en-US" altLang="zh-CN" sz="1600" dirty="0"/>
              <a:t>$ </a:t>
            </a:r>
            <a:r>
              <a:rPr lang="zh-CN" altLang="en-US" sz="1600" dirty="0"/>
              <a:t>开始往前匹配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5326B5-E3E9-44EA-9D4F-AE1F6ABB4025}"/>
              </a:ext>
            </a:extLst>
          </p:cNvPr>
          <p:cNvSpPr txBox="1"/>
          <p:nvPr/>
        </p:nvSpPr>
        <p:spPr>
          <a:xfrm>
            <a:off x="1209265" y="24702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A2E79-DF56-4E12-982F-D4085443E8E1}"/>
              </a:ext>
            </a:extLst>
          </p:cNvPr>
          <p:cNvSpPr txBox="1"/>
          <p:nvPr/>
        </p:nvSpPr>
        <p:spPr>
          <a:xfrm>
            <a:off x="863051" y="3107402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8CB39A-454D-4C9C-825F-979C6E67A41F}"/>
              </a:ext>
            </a:extLst>
          </p:cNvPr>
          <p:cNvSpPr txBox="1"/>
          <p:nvPr/>
        </p:nvSpPr>
        <p:spPr>
          <a:xfrm>
            <a:off x="2100486" y="246798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$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E7C64F3-0964-477C-945F-DF3693EC3D5A}"/>
              </a:ext>
            </a:extLst>
          </p:cNvPr>
          <p:cNvGraphicFramePr>
            <a:graphicFrameLocks noGrp="1"/>
          </p:cNvGraphicFramePr>
          <p:nvPr/>
        </p:nvGraphicFramePr>
        <p:xfrm>
          <a:off x="3733537" y="5288192"/>
          <a:ext cx="250506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67">
                  <a:extLst>
                    <a:ext uri="{9D8B030D-6E8A-4147-A177-3AD203B41FA5}">
                      <a16:colId xmlns:a16="http://schemas.microsoft.com/office/drawing/2014/main" val="349601053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98359044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1283021919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73093667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4163122296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2256303650"/>
                    </a:ext>
                  </a:extLst>
                </a:gridCol>
                <a:gridCol w="357867">
                  <a:extLst>
                    <a:ext uri="{9D8B030D-6E8A-4147-A177-3AD203B41FA5}">
                      <a16:colId xmlns:a16="http://schemas.microsoft.com/office/drawing/2014/main" val="3225676731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0348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0990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E435DA0-9CAB-4714-B16E-C4438BEEE348}"/>
              </a:ext>
            </a:extLst>
          </p:cNvPr>
          <p:cNvSpPr txBox="1"/>
          <p:nvPr/>
        </p:nvSpPr>
        <p:spPr>
          <a:xfrm>
            <a:off x="3364308" y="5223660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B563E5-9244-4A4E-91FC-15FD18189D4E}"/>
              </a:ext>
            </a:extLst>
          </p:cNvPr>
          <p:cNvSpPr txBox="1"/>
          <p:nvPr/>
        </p:nvSpPr>
        <p:spPr>
          <a:xfrm>
            <a:off x="3010623" y="5558782"/>
            <a:ext cx="5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DFD9C9-D563-4639-A5F3-2FF508296EFE}"/>
              </a:ext>
            </a:extLst>
          </p:cNvPr>
          <p:cNvSpPr txBox="1"/>
          <p:nvPr/>
        </p:nvSpPr>
        <p:spPr>
          <a:xfrm>
            <a:off x="3674851" y="2489391"/>
            <a:ext cx="5236236" cy="25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刚才的栗子，检索 </a:t>
            </a:r>
            <a:r>
              <a:rPr lang="en-US" altLang="zh-CN" dirty="0"/>
              <a:t>a b a </a:t>
            </a:r>
            <a:r>
              <a:rPr lang="zh-CN" altLang="en-US" dirty="0"/>
              <a:t>得到的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中下标</a:t>
            </a:r>
            <a:r>
              <a:rPr lang="en-US" altLang="zh-CN" dirty="0"/>
              <a:t>[3, 4]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根据 </a:t>
            </a:r>
            <a:r>
              <a:rPr lang="en-US" altLang="zh-CN" dirty="0"/>
              <a:t>SA </a:t>
            </a:r>
            <a:r>
              <a:rPr lang="zh-CN" altLang="en-US" dirty="0"/>
              <a:t>数组把下标映射到原文 </a:t>
            </a:r>
            <a:r>
              <a:rPr lang="en-US" altLang="zh-CN" dirty="0"/>
              <a:t>M 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→ </a:t>
            </a:r>
            <a:r>
              <a:rPr lang="en-US" altLang="zh-CN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→ </a:t>
            </a:r>
            <a:r>
              <a:rPr lang="en-US" altLang="zh-CN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即最终的检索结果是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原文中的 </a:t>
            </a:r>
            <a:r>
              <a:rPr lang="en-US" altLang="zh-CN" dirty="0"/>
              <a:t>3 </a:t>
            </a:r>
            <a:r>
              <a:rPr lang="zh-CN" altLang="en-US" dirty="0"/>
              <a:t>和</a:t>
            </a:r>
            <a:r>
              <a:rPr lang="en-US" altLang="zh-CN" dirty="0"/>
              <a:t> 0 </a:t>
            </a:r>
            <a:r>
              <a:rPr lang="zh-CN" altLang="en-US" dirty="0"/>
              <a:t>两个位置匹配到子串：</a:t>
            </a:r>
            <a:r>
              <a:rPr lang="en-US" altLang="zh-CN" dirty="0"/>
              <a:t>a b a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CF576F-A42D-432D-A32D-CEE734B2E9E6}"/>
              </a:ext>
            </a:extLst>
          </p:cNvPr>
          <p:cNvCxnSpPr>
            <a:cxnSpLocks/>
          </p:cNvCxnSpPr>
          <p:nvPr/>
        </p:nvCxnSpPr>
        <p:spPr>
          <a:xfrm flipV="1">
            <a:off x="1505712" y="3371088"/>
            <a:ext cx="725424" cy="102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F2850D-6C50-4D1D-B847-C74B30D285F6}"/>
              </a:ext>
            </a:extLst>
          </p:cNvPr>
          <p:cNvCxnSpPr/>
          <p:nvPr/>
        </p:nvCxnSpPr>
        <p:spPr>
          <a:xfrm>
            <a:off x="1505712" y="4145280"/>
            <a:ext cx="72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BF102C8-D52C-4268-99C7-9BDA424EFD27}"/>
              </a:ext>
            </a:extLst>
          </p:cNvPr>
          <p:cNvSpPr/>
          <p:nvPr/>
        </p:nvSpPr>
        <p:spPr>
          <a:xfrm>
            <a:off x="4809744" y="5132220"/>
            <a:ext cx="713232" cy="9150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8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761295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0D35153-3ED4-41E8-9882-FE515D1995DC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14CDF6-1ECB-4803-BB9E-2EF82E45DFE4}"/>
              </a:ext>
            </a:extLst>
          </p:cNvPr>
          <p:cNvSpPr txBox="1"/>
          <p:nvPr/>
        </p:nvSpPr>
        <p:spPr>
          <a:xfrm>
            <a:off x="628649" y="3830420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在第一行的基础上</a:t>
            </a:r>
          </a:p>
        </p:txBody>
      </p:sp>
    </p:spTree>
    <p:extLst>
      <p:ext uri="{BB962C8B-B14F-4D97-AF65-F5344CB8AC3E}">
        <p14:creationId xmlns:p14="http://schemas.microsoft.com/office/powerpoint/2010/main" val="2916271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59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所以整个检索的过程真的跟原文本 </a:t>
            </a:r>
            <a:r>
              <a:rPr lang="en-US" altLang="zh-CN" dirty="0"/>
              <a:t>M </a:t>
            </a:r>
            <a:r>
              <a:rPr lang="zh-CN" altLang="en-US" dirty="0"/>
              <a:t>的长度无关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只跟检索的子串 </a:t>
            </a:r>
            <a:r>
              <a:rPr lang="en-US" altLang="zh-CN" dirty="0"/>
              <a:t>P </a:t>
            </a:r>
            <a:r>
              <a:rPr lang="zh-CN" altLang="en-US" dirty="0"/>
              <a:t>的长度有关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非常适合于基因测序的比对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人类基因组大小约</a:t>
            </a:r>
            <a:r>
              <a:rPr lang="en-US" altLang="zh-CN" dirty="0"/>
              <a:t>3G</a:t>
            </a:r>
            <a:r>
              <a:rPr lang="zh-CN" altLang="en-US" dirty="0"/>
              <a:t>，基因序列可视为 </a:t>
            </a:r>
            <a:r>
              <a:rPr lang="en-US" altLang="zh-CN" dirty="0"/>
              <a:t>A, T, C, G </a:t>
            </a:r>
            <a:r>
              <a:rPr lang="zh-CN" altLang="en-US" dirty="0"/>
              <a:t>组成的字符串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对于任何基因的子序列都能快速地匹配到它出现的位置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909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301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189520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比如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它在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中的下标怎么算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008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46346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比如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它在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中的下标怎么算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是有序的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中第一个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的下标就是所有比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小的字母数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B69A52-5753-4747-A200-28F111CA7738}"/>
              </a:ext>
            </a:extLst>
          </p:cNvPr>
          <p:cNvSpPr txBox="1"/>
          <p:nvPr/>
        </p:nvSpPr>
        <p:spPr>
          <a:xfrm>
            <a:off x="565149" y="49414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2F38E33-92FC-47A8-AA3C-9D899FCA0CC9}"/>
              </a:ext>
            </a:extLst>
          </p:cNvPr>
          <p:cNvSpPr/>
          <p:nvPr/>
        </p:nvSpPr>
        <p:spPr>
          <a:xfrm>
            <a:off x="826733" y="5035427"/>
            <a:ext cx="443267" cy="165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44662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比如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它在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中的下标怎么算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是有序的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中第一个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的下标就是所有比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小的字母数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再看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中出现的第 </a:t>
            </a:r>
            <a:r>
              <a:rPr lang="en-US" altLang="zh-CN" sz="1600" dirty="0"/>
              <a:t>2 </a:t>
            </a:r>
            <a:r>
              <a:rPr lang="zh-CN" altLang="en-US" sz="1600" dirty="0"/>
              <a:t>个字母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B69A52-5753-4747-A200-28F111CA7738}"/>
              </a:ext>
            </a:extLst>
          </p:cNvPr>
          <p:cNvSpPr txBox="1"/>
          <p:nvPr/>
        </p:nvSpPr>
        <p:spPr>
          <a:xfrm>
            <a:off x="565149" y="49414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2F38E33-92FC-47A8-AA3C-9D899FCA0CC9}"/>
              </a:ext>
            </a:extLst>
          </p:cNvPr>
          <p:cNvSpPr/>
          <p:nvPr/>
        </p:nvSpPr>
        <p:spPr>
          <a:xfrm>
            <a:off x="826733" y="5035427"/>
            <a:ext cx="443267" cy="165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7076A-8B13-4E81-B89A-E0844C33EDC5}"/>
              </a:ext>
            </a:extLst>
          </p:cNvPr>
          <p:cNvSpPr txBox="1"/>
          <p:nvPr/>
        </p:nvSpPr>
        <p:spPr>
          <a:xfrm>
            <a:off x="2038995" y="385372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6BE981-4456-40CC-ADF0-989E2D035AA5}"/>
              </a:ext>
            </a:extLst>
          </p:cNvPr>
          <p:cNvSpPr txBox="1"/>
          <p:nvPr/>
        </p:nvSpPr>
        <p:spPr>
          <a:xfrm>
            <a:off x="3893850" y="566977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所以在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中也找第 </a:t>
            </a:r>
            <a:r>
              <a:rPr lang="en-US" altLang="zh-CN" sz="1600" dirty="0"/>
              <a:t>2 </a:t>
            </a:r>
            <a:r>
              <a:rPr lang="zh-CN" altLang="en-US" sz="1600" dirty="0"/>
              <a:t>个字母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4A8D36-9FE3-49EE-8377-EAA6A850587E}"/>
              </a:ext>
            </a:extLst>
          </p:cNvPr>
          <p:cNvSpPr txBox="1"/>
          <p:nvPr/>
        </p:nvSpPr>
        <p:spPr>
          <a:xfrm>
            <a:off x="1487686" y="496051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87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44662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比如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  <a:p>
            <a:endParaRPr lang="en-US" altLang="zh-CN" sz="1600" dirty="0"/>
          </a:p>
          <a:p>
            <a:r>
              <a:rPr lang="zh-CN" altLang="en-US" sz="1600" dirty="0"/>
              <a:t>它在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中的下标怎么算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是有序的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中第一个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的下标就是所有比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CN" sz="1600" dirty="0"/>
              <a:t> </a:t>
            </a:r>
            <a:r>
              <a:rPr lang="zh-CN" altLang="en-US" sz="1600" dirty="0"/>
              <a:t>小的字母数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再看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是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中出现的第 </a:t>
            </a:r>
            <a:r>
              <a:rPr lang="en-US" altLang="zh-CN" sz="1600" dirty="0"/>
              <a:t>2 </a:t>
            </a:r>
            <a:r>
              <a:rPr lang="zh-CN" altLang="en-US" sz="1600" dirty="0"/>
              <a:t>个字母 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B69A52-5753-4747-A200-28F111CA7738}"/>
              </a:ext>
            </a:extLst>
          </p:cNvPr>
          <p:cNvSpPr txBox="1"/>
          <p:nvPr/>
        </p:nvSpPr>
        <p:spPr>
          <a:xfrm>
            <a:off x="565149" y="49414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2F38E33-92FC-47A8-AA3C-9D899FCA0CC9}"/>
              </a:ext>
            </a:extLst>
          </p:cNvPr>
          <p:cNvSpPr/>
          <p:nvPr/>
        </p:nvSpPr>
        <p:spPr>
          <a:xfrm>
            <a:off x="826733" y="5302127"/>
            <a:ext cx="443267" cy="165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7076A-8B13-4E81-B89A-E0844C33EDC5}"/>
              </a:ext>
            </a:extLst>
          </p:cNvPr>
          <p:cNvSpPr txBox="1"/>
          <p:nvPr/>
        </p:nvSpPr>
        <p:spPr>
          <a:xfrm>
            <a:off x="2038995" y="385372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6BE981-4456-40CC-ADF0-989E2D035AA5}"/>
              </a:ext>
            </a:extLst>
          </p:cNvPr>
          <p:cNvSpPr txBox="1"/>
          <p:nvPr/>
        </p:nvSpPr>
        <p:spPr>
          <a:xfrm>
            <a:off x="3893850" y="566977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所以在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中也找第 </a:t>
            </a:r>
            <a:r>
              <a:rPr lang="en-US" altLang="zh-CN" sz="1600" dirty="0"/>
              <a:t>2 </a:t>
            </a:r>
            <a:r>
              <a:rPr lang="zh-CN" altLang="en-US" sz="1600" dirty="0"/>
              <a:t>个字母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4A8D36-9FE3-49EE-8377-EAA6A850587E}"/>
              </a:ext>
            </a:extLst>
          </p:cNvPr>
          <p:cNvSpPr txBox="1"/>
          <p:nvPr/>
        </p:nvSpPr>
        <p:spPr>
          <a:xfrm>
            <a:off x="1487686" y="496051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87304A-A446-4FE4-892D-0D8ED97E1F17}"/>
              </a:ext>
            </a:extLst>
          </p:cNvPr>
          <p:cNvCxnSpPr>
            <a:cxnSpLocks/>
          </p:cNvCxnSpPr>
          <p:nvPr/>
        </p:nvCxnSpPr>
        <p:spPr>
          <a:xfrm flipH="1">
            <a:off x="1740184" y="4442479"/>
            <a:ext cx="368723" cy="8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7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30DBB1-7A9D-4FB7-A7FB-5D55B805181F}"/>
              </a:ext>
            </a:extLst>
          </p:cNvPr>
          <p:cNvSpPr txBox="1"/>
          <p:nvPr/>
        </p:nvSpPr>
        <p:spPr>
          <a:xfrm>
            <a:off x="3893850" y="2933597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的映射的过程分为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7076A-8B13-4E81-B89A-E0844C33EDC5}"/>
              </a:ext>
            </a:extLst>
          </p:cNvPr>
          <p:cNvSpPr txBox="1"/>
          <p:nvPr/>
        </p:nvSpPr>
        <p:spPr>
          <a:xfrm>
            <a:off x="2038995" y="385372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4A8D36-9FE3-49EE-8377-EAA6A850587E}"/>
              </a:ext>
            </a:extLst>
          </p:cNvPr>
          <p:cNvSpPr txBox="1"/>
          <p:nvPr/>
        </p:nvSpPr>
        <p:spPr>
          <a:xfrm>
            <a:off x="1487686" y="496051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18153E-E15A-4471-B679-6AA7395FED28}"/>
              </a:ext>
            </a:extLst>
          </p:cNvPr>
          <p:cNvSpPr txBox="1"/>
          <p:nvPr/>
        </p:nvSpPr>
        <p:spPr>
          <a:xfrm>
            <a:off x="3908307" y="3515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外部定位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8544AA-E829-4D85-B6A0-2A3D77D30312}"/>
              </a:ext>
            </a:extLst>
          </p:cNvPr>
          <p:cNvSpPr txBox="1"/>
          <p:nvPr/>
        </p:nvSpPr>
        <p:spPr>
          <a:xfrm>
            <a:off x="3908307" y="38155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+ </a:t>
            </a:r>
          </a:p>
          <a:p>
            <a:r>
              <a:rPr lang="zh-CN" altLang="en-US" sz="1600" dirty="0"/>
              <a:t>内部偏移</a:t>
            </a:r>
            <a:endParaRPr lang="en-US" altLang="zh-CN" sz="1600" dirty="0"/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921F7A30-12D2-4834-8FB6-06EC2A64D4F7}"/>
              </a:ext>
            </a:extLst>
          </p:cNvPr>
          <p:cNvSpPr/>
          <p:nvPr/>
        </p:nvSpPr>
        <p:spPr>
          <a:xfrm>
            <a:off x="1187259" y="5101011"/>
            <a:ext cx="70609" cy="2880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9ED678-5AC0-46AD-9000-7F5BE538AADA}"/>
              </a:ext>
            </a:extLst>
          </p:cNvPr>
          <p:cNvSpPr txBox="1"/>
          <p:nvPr/>
        </p:nvSpPr>
        <p:spPr>
          <a:xfrm>
            <a:off x="638179" y="507692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 </a:t>
            </a:r>
            <a:r>
              <a:rPr lang="zh-CN" altLang="en-US" sz="1600" dirty="0"/>
              <a:t>号</a:t>
            </a:r>
          </a:p>
        </p:txBody>
      </p:sp>
      <p:sp>
        <p:nvSpPr>
          <p:cNvPr id="24" name="!!yeah">
            <a:extLst>
              <a:ext uri="{FF2B5EF4-FFF2-40B4-BE49-F238E27FC236}">
                <a16:creationId xmlns:a16="http://schemas.microsoft.com/office/drawing/2014/main" id="{8AD380F9-EFE9-4904-8A8A-C795432645F9}"/>
              </a:ext>
            </a:extLst>
          </p:cNvPr>
          <p:cNvSpPr txBox="1"/>
          <p:nvPr/>
        </p:nvSpPr>
        <p:spPr>
          <a:xfrm>
            <a:off x="3908307" y="4621963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需要设计数据结构保存上面两个信息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1215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0" grpId="0"/>
      <p:bldP spid="21" grpId="0"/>
      <p:bldP spid="22" grpId="0" animBg="1"/>
      <p:bldP spid="23" grpId="0"/>
      <p:bldP spid="2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71710FCF-D278-4F5A-984D-029805F22B80}"/>
              </a:ext>
            </a:extLst>
          </p:cNvPr>
          <p:cNvSpPr/>
          <p:nvPr/>
        </p:nvSpPr>
        <p:spPr>
          <a:xfrm>
            <a:off x="1195805" y="3720226"/>
            <a:ext cx="70609" cy="113752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B1653-DB33-412B-9314-75848DABC303}"/>
              </a:ext>
            </a:extLst>
          </p:cNvPr>
          <p:cNvSpPr txBox="1"/>
          <p:nvPr/>
        </p:nvSpPr>
        <p:spPr>
          <a:xfrm>
            <a:off x="619967" y="409994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个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18153E-E15A-4471-B679-6AA7395FED28}"/>
              </a:ext>
            </a:extLst>
          </p:cNvPr>
          <p:cNvSpPr txBox="1"/>
          <p:nvPr/>
        </p:nvSpPr>
        <p:spPr>
          <a:xfrm>
            <a:off x="5165607" y="33169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外部定位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!!yeah">
            <a:extLst>
              <a:ext uri="{FF2B5EF4-FFF2-40B4-BE49-F238E27FC236}">
                <a16:creationId xmlns:a16="http://schemas.microsoft.com/office/drawing/2014/main" id="{50381A4F-5980-46BB-BA2A-8A0E11653BD1}"/>
              </a:ext>
            </a:extLst>
          </p:cNvPr>
          <p:cNvSpPr txBox="1"/>
          <p:nvPr/>
        </p:nvSpPr>
        <p:spPr>
          <a:xfrm>
            <a:off x="3908307" y="33169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设计数据结构</a:t>
            </a:r>
            <a:endParaRPr lang="en-US" altLang="zh-CN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1D061F-1AD6-40E1-B62D-0CEBDA6A6309}"/>
              </a:ext>
            </a:extLst>
          </p:cNvPr>
          <p:cNvSpPr txBox="1"/>
          <p:nvPr/>
        </p:nvSpPr>
        <p:spPr>
          <a:xfrm>
            <a:off x="3908307" y="3784222"/>
            <a:ext cx="3736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一个 </a:t>
            </a:r>
            <a:r>
              <a:rPr lang="en-US" altLang="zh-CN" sz="1600" dirty="0"/>
              <a:t>Count</a:t>
            </a:r>
          </a:p>
          <a:p>
            <a:endParaRPr lang="en-US" altLang="zh-CN" sz="1600" dirty="0"/>
          </a:p>
          <a:p>
            <a:r>
              <a:rPr lang="en-US" altLang="zh-CN" sz="1600" dirty="0"/>
              <a:t>Count[x] = </a:t>
            </a:r>
            <a:r>
              <a:rPr lang="zh-CN" altLang="en-US" sz="1600" dirty="0"/>
              <a:t>字符串中小于字母 </a:t>
            </a:r>
            <a:r>
              <a:rPr lang="en-US" altLang="zh-CN" sz="1600" dirty="0"/>
              <a:t>x </a:t>
            </a:r>
            <a:r>
              <a:rPr lang="zh-CN" altLang="en-US" sz="1600" dirty="0"/>
              <a:t>的字母数</a:t>
            </a:r>
            <a:endParaRPr lang="en-US" altLang="zh-CN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577901-3199-4E96-8EC0-F38DB7549079}"/>
              </a:ext>
            </a:extLst>
          </p:cNvPr>
          <p:cNvSpPr txBox="1"/>
          <p:nvPr/>
        </p:nvSpPr>
        <p:spPr>
          <a:xfrm>
            <a:off x="3893850" y="2933597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的映射的过程分为</a:t>
            </a:r>
            <a:endParaRPr lang="en-US" altLang="zh-CN" sz="1600" dirty="0"/>
          </a:p>
          <a:p>
            <a:endParaRPr lang="en-US" altLang="zh-CN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DCC3317-14A1-4A95-A52E-1E669A537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7222"/>
              </p:ext>
            </p:extLst>
          </p:nvPr>
        </p:nvGraphicFramePr>
        <p:xfrm>
          <a:off x="3978310" y="4881069"/>
          <a:ext cx="3257640" cy="718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10">
                  <a:extLst>
                    <a:ext uri="{9D8B030D-6E8A-4147-A177-3AD203B41FA5}">
                      <a16:colId xmlns:a16="http://schemas.microsoft.com/office/drawing/2014/main" val="3803534386"/>
                    </a:ext>
                  </a:extLst>
                </a:gridCol>
                <a:gridCol w="814410">
                  <a:extLst>
                    <a:ext uri="{9D8B030D-6E8A-4147-A177-3AD203B41FA5}">
                      <a16:colId xmlns:a16="http://schemas.microsoft.com/office/drawing/2014/main" val="859747881"/>
                    </a:ext>
                  </a:extLst>
                </a:gridCol>
                <a:gridCol w="814410">
                  <a:extLst>
                    <a:ext uri="{9D8B030D-6E8A-4147-A177-3AD203B41FA5}">
                      <a16:colId xmlns:a16="http://schemas.microsoft.com/office/drawing/2014/main" val="1931757159"/>
                    </a:ext>
                  </a:extLst>
                </a:gridCol>
                <a:gridCol w="814410">
                  <a:extLst>
                    <a:ext uri="{9D8B030D-6E8A-4147-A177-3AD203B41FA5}">
                      <a16:colId xmlns:a16="http://schemas.microsoft.com/office/drawing/2014/main" val="567143059"/>
                    </a:ext>
                  </a:extLst>
                </a:gridCol>
              </a:tblGrid>
              <a:tr h="359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11247"/>
                  </a:ext>
                </a:extLst>
              </a:tr>
              <a:tr h="359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Count[x]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5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5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/>
              <a:t>检索的思路后，要用代码实现这些想法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7076A-8B13-4E81-B89A-E0844C33EDC5}"/>
              </a:ext>
            </a:extLst>
          </p:cNvPr>
          <p:cNvSpPr txBox="1"/>
          <p:nvPr/>
        </p:nvSpPr>
        <p:spPr>
          <a:xfrm>
            <a:off x="2038995" y="385372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1D061F-1AD6-40E1-B62D-0CEBDA6A6309}"/>
              </a:ext>
            </a:extLst>
          </p:cNvPr>
          <p:cNvSpPr txBox="1"/>
          <p:nvPr/>
        </p:nvSpPr>
        <p:spPr>
          <a:xfrm>
            <a:off x="3908307" y="3774160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一个 </a:t>
            </a:r>
            <a:r>
              <a:rPr lang="en-US" altLang="zh-CN" sz="1600" dirty="0"/>
              <a:t>Occurrence</a:t>
            </a:r>
            <a:r>
              <a:rPr lang="zh-CN" altLang="en-US" sz="1600" dirty="0"/>
              <a:t>，</a:t>
            </a:r>
            <a:r>
              <a:rPr lang="en-US" altLang="zh-CN" sz="1600" dirty="0"/>
              <a:t>Occurrence(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c)</a:t>
            </a:r>
          </a:p>
          <a:p>
            <a:endParaRPr lang="en-US" altLang="zh-CN" sz="1600" dirty="0"/>
          </a:p>
          <a:p>
            <a:r>
              <a:rPr lang="zh-CN" altLang="en-US" sz="1600" dirty="0"/>
              <a:t>表示：在 </a:t>
            </a:r>
            <a:r>
              <a:rPr lang="en-US" altLang="zh-CN" sz="1600" dirty="0"/>
              <a:t>L </a:t>
            </a:r>
            <a:r>
              <a:rPr lang="zh-CN" altLang="en-US" sz="1600" dirty="0"/>
              <a:t>的 </a:t>
            </a:r>
            <a:r>
              <a:rPr lang="en-US" altLang="zh-CN" sz="1600" dirty="0"/>
              <a:t>[0,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</a:t>
            </a:r>
            <a:r>
              <a:rPr lang="zh-CN" altLang="en-US" sz="1600" dirty="0"/>
              <a:t>这段上，字母 </a:t>
            </a:r>
            <a:r>
              <a:rPr lang="en-US" altLang="zh-CN" sz="1600" dirty="0"/>
              <a:t>c </a:t>
            </a:r>
            <a:r>
              <a:rPr lang="zh-CN" altLang="en-US" sz="1600" dirty="0"/>
              <a:t>出现的次数</a:t>
            </a:r>
            <a:endParaRPr lang="en-US" altLang="zh-CN" sz="1600" dirty="0"/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C6FEF340-277B-495E-A5AD-E66F5F8A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97628"/>
              </p:ext>
            </p:extLst>
          </p:nvPr>
        </p:nvGraphicFramePr>
        <p:xfrm>
          <a:off x="4006258" y="4755478"/>
          <a:ext cx="3657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B42786E-7DA5-409A-8B4A-D47A01A2E754}"/>
              </a:ext>
            </a:extLst>
          </p:cNvPr>
          <p:cNvSpPr txBox="1"/>
          <p:nvPr/>
        </p:nvSpPr>
        <p:spPr>
          <a:xfrm>
            <a:off x="3893850" y="2933597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的映射的过程分为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5C4358-FA14-4A5D-A912-C82FA81BA396}"/>
              </a:ext>
            </a:extLst>
          </p:cNvPr>
          <p:cNvSpPr txBox="1"/>
          <p:nvPr/>
        </p:nvSpPr>
        <p:spPr>
          <a:xfrm>
            <a:off x="5165607" y="33169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内部偏移</a:t>
            </a:r>
            <a:endParaRPr lang="en-US" altLang="zh-CN" sz="1600" dirty="0"/>
          </a:p>
        </p:txBody>
      </p:sp>
      <p:sp>
        <p:nvSpPr>
          <p:cNvPr id="23" name="!!yeah">
            <a:extLst>
              <a:ext uri="{FF2B5EF4-FFF2-40B4-BE49-F238E27FC236}">
                <a16:creationId xmlns:a16="http://schemas.microsoft.com/office/drawing/2014/main" id="{3EF5AC09-D791-481A-9ECB-A7AAF85A8D60}"/>
              </a:ext>
            </a:extLst>
          </p:cNvPr>
          <p:cNvSpPr txBox="1"/>
          <p:nvPr/>
        </p:nvSpPr>
        <p:spPr>
          <a:xfrm>
            <a:off x="3908307" y="33169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设计数据结构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64155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F5C6A-CCE4-4838-A7AC-97224B3A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F035-F51E-472D-A078-B240AA06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 dirty="0"/>
              <a:t>检索的思路后，要用代码实现这些想法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B774F8-8379-4B29-B8A1-0A77C8DF0DD8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与 </a:t>
            </a:r>
            <a:r>
              <a:rPr lang="en-US" altLang="zh-CN" sz="1600" dirty="0">
                <a:solidFill>
                  <a:srgbClr val="C00000"/>
                </a:solidFill>
              </a:rPr>
              <a:t>L </a:t>
            </a:r>
            <a:r>
              <a:rPr lang="zh-CN" altLang="en-US" sz="1600" dirty="0"/>
              <a:t>中的第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个字母 </a:t>
            </a:r>
            <a:r>
              <a:rPr lang="en-US" altLang="zh-CN" sz="1600" dirty="0"/>
              <a:t>x </a:t>
            </a:r>
            <a:r>
              <a:rPr lang="zh-CN" altLang="en-US" sz="1600" dirty="0"/>
              <a:t>在原文 </a:t>
            </a:r>
            <a:r>
              <a:rPr lang="en-US" altLang="zh-CN" sz="1600" dirty="0"/>
              <a:t>M </a:t>
            </a:r>
            <a:r>
              <a:rPr lang="zh-CN" altLang="en-US" sz="1600" dirty="0"/>
              <a:t>中是同一个 </a:t>
            </a:r>
            <a:r>
              <a:rPr lang="en-US" altLang="zh-CN" sz="16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E255-4DE2-4468-9D0D-150E83D779AD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430CA-6CBE-4715-9604-BFE479E35B77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7254507F-D6E4-4E34-B818-24665096D22F}"/>
              </a:ext>
            </a:extLst>
          </p:cNvPr>
          <p:cNvSpPr/>
          <p:nvPr/>
        </p:nvSpPr>
        <p:spPr>
          <a:xfrm>
            <a:off x="2642140" y="4222750"/>
            <a:ext cx="546100" cy="139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6ABCA-A557-46E1-BD3D-0E190C91560A}"/>
              </a:ext>
            </a:extLst>
          </p:cNvPr>
          <p:cNvSpPr txBox="1"/>
          <p:nvPr/>
        </p:nvSpPr>
        <p:spPr>
          <a:xfrm>
            <a:off x="3188240" y="4107934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/>
              <a:t>[2]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42786E-7DA5-409A-8B4A-D47A01A2E754}"/>
              </a:ext>
            </a:extLst>
          </p:cNvPr>
          <p:cNvSpPr txBox="1"/>
          <p:nvPr/>
        </p:nvSpPr>
        <p:spPr>
          <a:xfrm>
            <a:off x="3893850" y="2933597"/>
            <a:ext cx="403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解决的问题是：从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/>
              <a:t> </a:t>
            </a:r>
            <a:r>
              <a:rPr lang="zh-CN" altLang="en-US" sz="1600" dirty="0"/>
              <a:t>到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的映射的过程分为</a:t>
            </a:r>
            <a:endParaRPr lang="en-US" altLang="zh-CN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6A7290-4BC5-4EB7-AA02-FCC35FBC857E}"/>
              </a:ext>
            </a:extLst>
          </p:cNvPr>
          <p:cNvSpPr txBox="1"/>
          <p:nvPr/>
        </p:nvSpPr>
        <p:spPr>
          <a:xfrm>
            <a:off x="3893850" y="3399664"/>
            <a:ext cx="3449662" cy="227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映射 </a:t>
            </a: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r>
              <a:rPr lang="en-US" altLang="zh-CN" sz="1600" dirty="0"/>
              <a:t>= Count(L[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+ OCC(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L[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– 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(2) = Count(L[2]) + OCC(2, L[2]) – 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= Count(‘b’) + OCC(2, ‘b’) – 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= 5 + 2 – 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= 6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[2] </a:t>
            </a:r>
            <a:r>
              <a:rPr lang="zh-CN" altLang="en-US" sz="1600" dirty="0"/>
              <a:t>→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[6]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C7815D-03DD-4C23-8A50-E3453DF1E684}"/>
              </a:ext>
            </a:extLst>
          </p:cNvPr>
          <p:cNvCxnSpPr>
            <a:stCxn id="5" idx="1"/>
          </p:cNvCxnSpPr>
          <p:nvPr/>
        </p:nvCxnSpPr>
        <p:spPr>
          <a:xfrm flipH="1">
            <a:off x="1543050" y="4284779"/>
            <a:ext cx="693133" cy="106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AF0B635-82AE-4989-B03C-FB282B830E06}"/>
              </a:ext>
            </a:extLst>
          </p:cNvPr>
          <p:cNvSpPr txBox="1"/>
          <p:nvPr/>
        </p:nvSpPr>
        <p:spPr>
          <a:xfrm>
            <a:off x="842137" y="5196538"/>
            <a:ext cx="54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800" dirty="0"/>
              <a:t>[6]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8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F6A6E7D-F6B9-494F-890A-7E35AED35A11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D4041C-95FE-44D1-A214-6CEC6493C526}"/>
              </a:ext>
            </a:extLst>
          </p:cNvPr>
          <p:cNvSpPr txBox="1"/>
          <p:nvPr/>
        </p:nvSpPr>
        <p:spPr>
          <a:xfrm>
            <a:off x="628649" y="3830420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向右循环移位得到第二行</a:t>
            </a:r>
          </a:p>
        </p:txBody>
      </p:sp>
    </p:spTree>
    <p:extLst>
      <p:ext uri="{BB962C8B-B14F-4D97-AF65-F5344CB8AC3E}">
        <p14:creationId xmlns:p14="http://schemas.microsoft.com/office/powerpoint/2010/main" val="54779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F5B128-A40B-4587-B0AE-7EB1634B1F9B}"/>
              </a:ext>
            </a:extLst>
          </p:cNvPr>
          <p:cNvSpPr/>
          <p:nvPr/>
        </p:nvSpPr>
        <p:spPr>
          <a:xfrm>
            <a:off x="1266415" y="3863965"/>
            <a:ext cx="349776" cy="1108493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 dirty="0"/>
              <a:t>检索的思路后，要用代码实现这些想法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51F3A1-4387-40C2-8B2D-E7327A739239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实现：检索过程中的“匹配”与“筛选”</a:t>
            </a:r>
            <a:endParaRPr lang="en-US" altLang="zh-CN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05DE70-0A0F-490A-B969-3CA7C46837A6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102E1E-7E4F-4A62-A858-4AC82511B152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049D4C-6FD6-4764-B985-C93E5D266D9B}"/>
              </a:ext>
            </a:extLst>
          </p:cNvPr>
          <p:cNvSpPr txBox="1"/>
          <p:nvPr/>
        </p:nvSpPr>
        <p:spPr>
          <a:xfrm>
            <a:off x="3893850" y="2933597"/>
            <a:ext cx="4878643" cy="1901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在检索 </a:t>
            </a:r>
            <a:r>
              <a:rPr lang="en-US" altLang="zh-CN" sz="1600" dirty="0"/>
              <a:t>a b a </a:t>
            </a:r>
            <a:r>
              <a:rPr lang="zh-CN" altLang="en-US" sz="1600" dirty="0"/>
              <a:t>的时候，从右往左匹配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先要在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中找到所有的 </a:t>
            </a:r>
            <a:r>
              <a:rPr lang="en-US" altLang="zh-CN" sz="1600" dirty="0"/>
              <a:t>a 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根据刚才构造的 </a:t>
            </a:r>
            <a:r>
              <a:rPr lang="en-US" altLang="zh-CN" sz="1600" dirty="0"/>
              <a:t>Count </a:t>
            </a:r>
            <a:r>
              <a:rPr lang="zh-CN" altLang="en-US" sz="1600" dirty="0"/>
              <a:t>和 </a:t>
            </a:r>
            <a:r>
              <a:rPr lang="en-US" altLang="zh-CN" sz="1600" dirty="0"/>
              <a:t>OCC </a:t>
            </a:r>
            <a:r>
              <a:rPr lang="zh-CN" altLang="en-US" sz="1600" dirty="0"/>
              <a:t>可以直接得出来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匹配的位置为：</a:t>
            </a:r>
            <a:r>
              <a:rPr lang="en-US" altLang="zh-CN" sz="1600" dirty="0"/>
              <a:t>[Count(‘a’), Count(‘a’) + OCC(-1, ‘a’) - 1]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2C605034-F37B-4B80-80FA-5D831E575B21}"/>
              </a:ext>
            </a:extLst>
          </p:cNvPr>
          <p:cNvSpPr/>
          <p:nvPr/>
        </p:nvSpPr>
        <p:spPr>
          <a:xfrm>
            <a:off x="6796645" y="4809073"/>
            <a:ext cx="170587" cy="44094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756672-9089-41B5-A248-D77181D81A29}"/>
              </a:ext>
            </a:extLst>
          </p:cNvPr>
          <p:cNvSpPr txBox="1"/>
          <p:nvPr/>
        </p:nvSpPr>
        <p:spPr>
          <a:xfrm>
            <a:off x="5399110" y="5271977"/>
            <a:ext cx="313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-1 </a:t>
            </a:r>
            <a:r>
              <a:rPr lang="zh-CN" altLang="en-US" sz="1400" dirty="0"/>
              <a:t>代表倒数第一行，即字母 </a:t>
            </a:r>
            <a:r>
              <a:rPr lang="en-US" altLang="zh-CN" sz="1400" dirty="0"/>
              <a:t>‘a’ </a:t>
            </a:r>
            <a:r>
              <a:rPr lang="zh-CN" altLang="en-US" sz="1400" dirty="0"/>
              <a:t>的总数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2B2F16-E50E-4A74-BC59-C33B862928E7}"/>
              </a:ext>
            </a:extLst>
          </p:cNvPr>
          <p:cNvSpPr/>
          <p:nvPr/>
        </p:nvSpPr>
        <p:spPr>
          <a:xfrm>
            <a:off x="123413" y="3884274"/>
            <a:ext cx="904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400" dirty="0"/>
              <a:t>Count(‘a’)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F627AA-C1AE-46DB-9DE1-300089E63CCC}"/>
              </a:ext>
            </a:extLst>
          </p:cNvPr>
          <p:cNvSpPr/>
          <p:nvPr/>
        </p:nvSpPr>
        <p:spPr>
          <a:xfrm>
            <a:off x="122657" y="4264322"/>
            <a:ext cx="1047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400" dirty="0"/>
              <a:t>OCC(-1, ‘a’) </a:t>
            </a:r>
            <a:endParaRPr lang="zh-CN" altLang="en-US" sz="14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445E5E8-4EDB-4B7C-823B-77E88FFCD01E}"/>
              </a:ext>
            </a:extLst>
          </p:cNvPr>
          <p:cNvSpPr/>
          <p:nvPr/>
        </p:nvSpPr>
        <p:spPr>
          <a:xfrm>
            <a:off x="1029783" y="4012278"/>
            <a:ext cx="109506" cy="517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FBAE80FC-1C39-4B97-B8E3-13963FFBD126}"/>
              </a:ext>
            </a:extLst>
          </p:cNvPr>
          <p:cNvSpPr/>
          <p:nvPr/>
        </p:nvSpPr>
        <p:spPr>
          <a:xfrm>
            <a:off x="1195805" y="3863962"/>
            <a:ext cx="57331" cy="110849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/>
      <p:bldP spid="23" grpId="0"/>
      <p:bldP spid="24" grpId="0" animBg="1"/>
      <p:bldP spid="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F5B128-A40B-4587-B0AE-7EB1634B1F9B}"/>
              </a:ext>
            </a:extLst>
          </p:cNvPr>
          <p:cNvSpPr/>
          <p:nvPr/>
        </p:nvSpPr>
        <p:spPr>
          <a:xfrm>
            <a:off x="1266415" y="3863965"/>
            <a:ext cx="1290688" cy="1108493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 dirty="0"/>
              <a:t>检索的思路后，要用代码实现这些想法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51F3A1-4387-40C2-8B2D-E7327A739239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实现：检索过程中的“匹配”与“筛选”</a:t>
            </a:r>
            <a:endParaRPr lang="en-US" altLang="zh-CN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05DE70-0A0F-490A-B969-3CA7C46837A6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102E1E-7E4F-4A62-A858-4AC82511B152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049D4C-6FD6-4764-B985-C93E5D266D9B}"/>
              </a:ext>
            </a:extLst>
          </p:cNvPr>
          <p:cNvSpPr txBox="1"/>
          <p:nvPr/>
        </p:nvSpPr>
        <p:spPr>
          <a:xfrm>
            <a:off x="3893850" y="2933597"/>
            <a:ext cx="3340979" cy="1162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在检索 </a:t>
            </a:r>
            <a:r>
              <a:rPr lang="en-US" altLang="zh-CN" sz="1600" dirty="0"/>
              <a:t>a b a </a:t>
            </a:r>
            <a:r>
              <a:rPr lang="zh-CN" altLang="en-US" sz="1600" dirty="0"/>
              <a:t>的时候，从右往左匹配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先要在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中找到所有的 </a:t>
            </a:r>
            <a:r>
              <a:rPr lang="en-US" altLang="zh-CN" sz="1600" dirty="0"/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再在 </a:t>
            </a:r>
            <a:r>
              <a:rPr lang="en-US" altLang="zh-CN" sz="1600" dirty="0"/>
              <a:t>L </a:t>
            </a:r>
            <a:r>
              <a:rPr lang="zh-CN" altLang="en-US" sz="1600" dirty="0"/>
              <a:t>中 </a:t>
            </a:r>
            <a:r>
              <a:rPr lang="en-US" altLang="zh-CN" sz="1600" dirty="0"/>
              <a:t>[1, 4] </a:t>
            </a:r>
            <a:r>
              <a:rPr lang="zh-CN" altLang="en-US" sz="1600" dirty="0"/>
              <a:t>的范围里筛选 </a:t>
            </a:r>
            <a:r>
              <a:rPr lang="en-US" altLang="zh-CN" sz="1600" dirty="0"/>
              <a:t>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4E46-1559-44D8-864C-4B78464B0729}"/>
              </a:ext>
            </a:extLst>
          </p:cNvPr>
          <p:cNvSpPr txBox="1"/>
          <p:nvPr/>
        </p:nvSpPr>
        <p:spPr>
          <a:xfrm>
            <a:off x="2571531" y="2899784"/>
            <a:ext cx="3064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 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4A26FF-77A4-4948-87B5-9A8FAFA2EFC1}"/>
              </a:ext>
            </a:extLst>
          </p:cNvPr>
          <p:cNvSpPr txBox="1"/>
          <p:nvPr/>
        </p:nvSpPr>
        <p:spPr>
          <a:xfrm>
            <a:off x="3893850" y="4096288"/>
            <a:ext cx="3340979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思路：</a:t>
            </a:r>
            <a:r>
              <a:rPr lang="en-US" altLang="zh-CN" sz="1600" dirty="0"/>
              <a:t>[0, 4] </a:t>
            </a:r>
            <a:r>
              <a:rPr lang="zh-CN" altLang="en-US" sz="1600" dirty="0"/>
              <a:t>里的 </a:t>
            </a:r>
            <a:r>
              <a:rPr lang="en-US" altLang="zh-CN" sz="1600" dirty="0"/>
              <a:t>b </a:t>
            </a:r>
            <a:r>
              <a:rPr lang="zh-CN" altLang="en-US" sz="1600" dirty="0"/>
              <a:t>减去</a:t>
            </a:r>
            <a:r>
              <a:rPr lang="en-US" altLang="zh-CN" sz="1600" dirty="0"/>
              <a:t> [0, 1]</a:t>
            </a:r>
            <a:r>
              <a:rPr lang="zh-CN" altLang="en-US" sz="1600" dirty="0"/>
              <a:t>里的 </a:t>
            </a:r>
            <a:r>
              <a:rPr lang="en-US" altLang="zh-CN" sz="1600" dirty="0"/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即：</a:t>
            </a:r>
            <a:r>
              <a:rPr lang="en-US" altLang="zh-CN" sz="1600" dirty="0"/>
              <a:t>OCC(4, ‘b’) – OCC(1, ‘b’) </a:t>
            </a:r>
          </a:p>
        </p:txBody>
      </p:sp>
    </p:spTree>
    <p:extLst>
      <p:ext uri="{BB962C8B-B14F-4D97-AF65-F5344CB8AC3E}">
        <p14:creationId xmlns:p14="http://schemas.microsoft.com/office/powerpoint/2010/main" val="55850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F5B128-A40B-4587-B0AE-7EB1634B1F9B}"/>
              </a:ext>
            </a:extLst>
          </p:cNvPr>
          <p:cNvSpPr/>
          <p:nvPr/>
        </p:nvSpPr>
        <p:spPr>
          <a:xfrm>
            <a:off x="2236183" y="3863965"/>
            <a:ext cx="320920" cy="561731"/>
          </a:xfrm>
          <a:prstGeom prst="roundRect">
            <a:avLst>
              <a:gd name="adj" fmla="val 73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理清楚 </a:t>
            </a:r>
            <a:r>
              <a:rPr lang="en-US" altLang="zh-CN" dirty="0"/>
              <a:t>FM-index </a:t>
            </a:r>
            <a:r>
              <a:rPr lang="zh-CN" altLang="en-US" dirty="0"/>
              <a:t>检索的思路后，要用代码实现这些想法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51F3A1-4387-40C2-8B2D-E7327A739239}"/>
              </a:ext>
            </a:extLst>
          </p:cNvPr>
          <p:cNvSpPr txBox="1"/>
          <p:nvPr/>
        </p:nvSpPr>
        <p:spPr>
          <a:xfrm>
            <a:off x="628649" y="2140930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实现：检索过程中的“匹配”与“筛选”</a:t>
            </a:r>
            <a:endParaRPr lang="en-US" altLang="zh-CN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05DE70-0A0F-490A-B969-3CA7C46837A6}"/>
              </a:ext>
            </a:extLst>
          </p:cNvPr>
          <p:cNvSpPr txBox="1"/>
          <p:nvPr/>
        </p:nvSpPr>
        <p:spPr>
          <a:xfrm>
            <a:off x="2236183" y="2899784"/>
            <a:ext cx="33534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</a:t>
            </a:r>
          </a:p>
          <a:p>
            <a:pPr algn="ctr"/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102E1E-7E4F-4A62-A858-4AC82511B152}"/>
              </a:ext>
            </a:extLst>
          </p:cNvPr>
          <p:cNvSpPr txBox="1"/>
          <p:nvPr/>
        </p:nvSpPr>
        <p:spPr>
          <a:xfrm>
            <a:off x="1266415" y="2902098"/>
            <a:ext cx="34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/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049D4C-6FD6-4764-B985-C93E5D266D9B}"/>
              </a:ext>
            </a:extLst>
          </p:cNvPr>
          <p:cNvSpPr txBox="1"/>
          <p:nvPr/>
        </p:nvSpPr>
        <p:spPr>
          <a:xfrm>
            <a:off x="3893850" y="2933597"/>
            <a:ext cx="3340979" cy="1162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在检索 </a:t>
            </a:r>
            <a:r>
              <a:rPr lang="en-US" altLang="zh-CN" sz="1600" dirty="0"/>
              <a:t>a b a </a:t>
            </a:r>
            <a:r>
              <a:rPr lang="zh-CN" altLang="en-US" sz="1600" dirty="0"/>
              <a:t>的时候，从右往左匹配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先要在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sz="1600" dirty="0"/>
              <a:t> </a:t>
            </a:r>
            <a:r>
              <a:rPr lang="zh-CN" altLang="en-US" sz="1600" dirty="0"/>
              <a:t>中找到所有的 </a:t>
            </a:r>
            <a:r>
              <a:rPr lang="en-US" altLang="zh-CN" sz="1600" dirty="0"/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再在 </a:t>
            </a:r>
            <a:r>
              <a:rPr lang="en-US" altLang="zh-CN" sz="1600" dirty="0"/>
              <a:t>L </a:t>
            </a:r>
            <a:r>
              <a:rPr lang="zh-CN" altLang="en-US" sz="1600" dirty="0"/>
              <a:t>中 </a:t>
            </a:r>
            <a:r>
              <a:rPr lang="en-US" altLang="zh-CN" sz="1600" dirty="0"/>
              <a:t>[1, 4] </a:t>
            </a:r>
            <a:r>
              <a:rPr lang="zh-CN" altLang="en-US" sz="1600" dirty="0"/>
              <a:t>的范围里筛选 </a:t>
            </a:r>
            <a:r>
              <a:rPr lang="en-US" altLang="zh-CN" sz="1600" dirty="0"/>
              <a:t>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4E46-1559-44D8-864C-4B78464B0729}"/>
              </a:ext>
            </a:extLst>
          </p:cNvPr>
          <p:cNvSpPr txBox="1"/>
          <p:nvPr/>
        </p:nvSpPr>
        <p:spPr>
          <a:xfrm>
            <a:off x="2571531" y="2899784"/>
            <a:ext cx="3064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 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4A26FF-77A4-4948-87B5-9A8FAFA2EFC1}"/>
              </a:ext>
            </a:extLst>
          </p:cNvPr>
          <p:cNvSpPr txBox="1"/>
          <p:nvPr/>
        </p:nvSpPr>
        <p:spPr>
          <a:xfrm>
            <a:off x="3893850" y="4096288"/>
            <a:ext cx="3340979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思路：</a:t>
            </a:r>
            <a:r>
              <a:rPr lang="en-US" altLang="zh-CN" sz="1600" dirty="0"/>
              <a:t>[0, 4] </a:t>
            </a:r>
            <a:r>
              <a:rPr lang="zh-CN" altLang="en-US" sz="1600" dirty="0"/>
              <a:t>里的 </a:t>
            </a:r>
            <a:r>
              <a:rPr lang="en-US" altLang="zh-CN" sz="1600" dirty="0"/>
              <a:t>b </a:t>
            </a:r>
            <a:r>
              <a:rPr lang="zh-CN" altLang="en-US" sz="1600" dirty="0"/>
              <a:t>减去</a:t>
            </a:r>
            <a:r>
              <a:rPr lang="en-US" altLang="zh-CN" sz="1600" dirty="0"/>
              <a:t> [0, 1]</a:t>
            </a:r>
            <a:r>
              <a:rPr lang="zh-CN" altLang="en-US" sz="1600" dirty="0"/>
              <a:t>里的 </a:t>
            </a:r>
            <a:r>
              <a:rPr lang="en-US" altLang="zh-CN" sz="1600" dirty="0"/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即：</a:t>
            </a:r>
            <a:r>
              <a:rPr lang="en-US" altLang="zh-CN" sz="1600" dirty="0"/>
              <a:t>OCC(4, ‘b’) – OCC(1, ‘b’) </a:t>
            </a:r>
          </a:p>
        </p:txBody>
      </p:sp>
    </p:spTree>
    <p:extLst>
      <p:ext uri="{BB962C8B-B14F-4D97-AF65-F5344CB8AC3E}">
        <p14:creationId xmlns:p14="http://schemas.microsoft.com/office/powerpoint/2010/main" val="1782465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代码实现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122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我们的实现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EDC8-BFAA-4935-BC05-CF90AF42ED00}"/>
              </a:ext>
            </a:extLst>
          </p:cNvPr>
          <p:cNvSpPr/>
          <p:nvPr/>
        </p:nvSpPr>
        <p:spPr>
          <a:xfrm>
            <a:off x="628650" y="2059392"/>
            <a:ext cx="7655814" cy="404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用 </a:t>
            </a:r>
            <a:r>
              <a:rPr lang="en-US" altLang="zh-CN" sz="1400" dirty="0"/>
              <a:t>C++ </a:t>
            </a:r>
            <a:r>
              <a:rPr lang="zh-CN" altLang="en-US" sz="1400" dirty="0"/>
              <a:t>实现 </a:t>
            </a:r>
            <a:r>
              <a:rPr lang="en-US" altLang="zh-CN" sz="1400" dirty="0"/>
              <a:t>Burrows-Wheeler Transform</a:t>
            </a:r>
            <a:r>
              <a:rPr lang="zh-CN" altLang="en-US" sz="1400" dirty="0"/>
              <a:t> 的基础功能</a:t>
            </a:r>
          </a:p>
          <a:p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string</a:t>
            </a:r>
            <a:r>
              <a:rPr lang="en-US" altLang="zh-CN" sz="1400" dirty="0"/>
              <a:t> encode(</a:t>
            </a:r>
            <a:r>
              <a:rPr lang="en-US" altLang="zh-CN" sz="1400" dirty="0">
                <a:solidFill>
                  <a:srgbClr val="0070C0"/>
                </a:solidFill>
              </a:rPr>
              <a:t>string</a:t>
            </a:r>
            <a:r>
              <a:rPr lang="en-US" altLang="zh-CN" sz="1400" dirty="0"/>
              <a:t> text)</a:t>
            </a:r>
            <a:r>
              <a:rPr lang="zh-CN" altLang="en-US" sz="1400" dirty="0"/>
              <a:t>：将传入的原文编码成索引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string</a:t>
            </a:r>
            <a:r>
              <a:rPr lang="en-US" altLang="zh-CN" sz="1400" dirty="0"/>
              <a:t> decode(</a:t>
            </a:r>
            <a:r>
              <a:rPr lang="en-US" altLang="zh-CN" sz="1400" dirty="0">
                <a:solidFill>
                  <a:srgbClr val="0070C0"/>
                </a:solidFill>
              </a:rPr>
              <a:t>string</a:t>
            </a:r>
            <a:r>
              <a:rPr lang="en-US" altLang="zh-CN" sz="1400" dirty="0"/>
              <a:t> index)</a:t>
            </a:r>
            <a:r>
              <a:rPr lang="zh-CN" altLang="en-US" sz="1400" dirty="0"/>
              <a:t>：将传入的索引解码成原文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vector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0070C0"/>
                </a:solidFill>
              </a:rPr>
              <a:t>int</a:t>
            </a:r>
            <a:r>
              <a:rPr lang="en-US" altLang="zh-CN" sz="1400" dirty="0"/>
              <a:t>&gt; match(</a:t>
            </a:r>
            <a:r>
              <a:rPr lang="en-US" altLang="zh-CN" sz="1400" dirty="0">
                <a:solidFill>
                  <a:srgbClr val="0070C0"/>
                </a:solidFill>
              </a:rPr>
              <a:t>string</a:t>
            </a:r>
            <a:r>
              <a:rPr lang="en-US" altLang="zh-CN" sz="1400" dirty="0"/>
              <a:t> text, </a:t>
            </a:r>
            <a:r>
              <a:rPr lang="en-US" altLang="zh-CN" sz="1400" dirty="0">
                <a:solidFill>
                  <a:srgbClr val="0070C0"/>
                </a:solidFill>
              </a:rPr>
              <a:t>string</a:t>
            </a:r>
            <a:r>
              <a:rPr lang="en-US" altLang="zh-CN" sz="1400" dirty="0"/>
              <a:t> pattern)</a:t>
            </a:r>
            <a:r>
              <a:rPr lang="zh-CN" altLang="en-US" sz="1400" dirty="0"/>
              <a:t>：在传入的</a:t>
            </a:r>
            <a:r>
              <a:rPr lang="en-US" altLang="zh-CN" sz="1400" dirty="0"/>
              <a:t>text</a:t>
            </a:r>
            <a:r>
              <a:rPr lang="zh-CN" altLang="en-US" sz="1400" dirty="0"/>
              <a:t>中匹配 </a:t>
            </a:r>
            <a:r>
              <a:rPr lang="en-US" altLang="zh-CN" sz="1400" dirty="0"/>
              <a:t>pattern </a:t>
            </a:r>
            <a:r>
              <a:rPr lang="zh-CN" altLang="en-US" sz="1400" dirty="0"/>
              <a:t>的位置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实现了 </a:t>
            </a:r>
            <a:r>
              <a:rPr lang="en-US" altLang="zh-CN" sz="1400" dirty="0"/>
              <a:t>FM-index </a:t>
            </a:r>
            <a:r>
              <a:rPr lang="zh-CN" altLang="en-US" sz="1400" dirty="0"/>
              <a:t>中使用的压缩、解压功能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</a:rPr>
              <a:t>string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MTFEncode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chemeClr val="accent1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string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altLang="zh-CN" sz="1400" dirty="0"/>
              <a:t>str)</a:t>
            </a:r>
            <a:r>
              <a:rPr lang="zh-CN" altLang="en-US" sz="1400" dirty="0"/>
              <a:t>：</a:t>
            </a:r>
            <a:r>
              <a:rPr lang="en-US" altLang="zh-CN" sz="1400" dirty="0"/>
              <a:t>Move-To-Front transform </a:t>
            </a:r>
            <a:r>
              <a:rPr lang="zh-CN" altLang="en-US" sz="1400" dirty="0"/>
              <a:t>编码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</a:rPr>
              <a:t>string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MTFDecode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chemeClr val="accent1"/>
                </a:solidFill>
              </a:rPr>
              <a:t>string</a:t>
            </a:r>
            <a:r>
              <a:rPr lang="en-US" altLang="zh-CN" sz="1400" dirty="0"/>
              <a:t> code)</a:t>
            </a:r>
            <a:r>
              <a:rPr lang="zh-CN" altLang="en-US" sz="1400" dirty="0"/>
              <a:t>：</a:t>
            </a:r>
            <a:r>
              <a:rPr lang="en-US" altLang="zh-CN" sz="1400" dirty="0"/>
              <a:t>Move-To-Front transform </a:t>
            </a:r>
            <a:r>
              <a:rPr lang="zh-CN" altLang="en-US" sz="1400" dirty="0"/>
              <a:t>解码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</a:rPr>
              <a:t>string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RLEncode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chemeClr val="accent1"/>
                </a:solidFill>
              </a:rPr>
              <a:t>string</a:t>
            </a:r>
            <a:r>
              <a:rPr lang="en-US" altLang="zh-CN" sz="1400" dirty="0"/>
              <a:t> chars)</a:t>
            </a:r>
            <a:r>
              <a:rPr lang="zh-CN" altLang="en-US" sz="1400" dirty="0"/>
              <a:t>：</a:t>
            </a:r>
            <a:r>
              <a:rPr lang="en-US" altLang="zh-CN" sz="1400" dirty="0"/>
              <a:t>Run-Length Encode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</a:rPr>
              <a:t>string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RLDecode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chemeClr val="accent1"/>
                </a:solidFill>
              </a:rPr>
              <a:t>string</a:t>
            </a:r>
            <a:r>
              <a:rPr lang="en-US" altLang="zh-CN" sz="1400" dirty="0"/>
              <a:t> code)</a:t>
            </a:r>
            <a:r>
              <a:rPr lang="zh-CN" altLang="en-US" sz="1400" dirty="0"/>
              <a:t>：</a:t>
            </a:r>
            <a:r>
              <a:rPr lang="en-US" altLang="zh-CN" sz="1400" dirty="0"/>
              <a:t>Run-Length Decode 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源码见：</a:t>
            </a:r>
            <a:r>
              <a:rPr lang="en-US" altLang="zh-CN" sz="1400" dirty="0"/>
              <a:t>https://github.com/jindada1/FM-index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39094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68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包含以下几个部分</a:t>
            </a:r>
            <a:endParaRPr lang="en-US" altLang="zh-CN" dirty="0"/>
          </a:p>
          <a:p>
            <a:r>
              <a:rPr lang="zh-CN" altLang="en-US" dirty="0"/>
              <a:t>主体文本数据：</a:t>
            </a:r>
            <a:r>
              <a:rPr lang="en-US" altLang="zh-CN" dirty="0"/>
              <a:t>BW </a:t>
            </a:r>
            <a:r>
              <a:rPr lang="zh-CN" altLang="en-US" dirty="0"/>
              <a:t>变换得到的 </a:t>
            </a:r>
            <a:r>
              <a:rPr lang="en-US" altLang="zh-CN" dirty="0"/>
              <a:t>L</a:t>
            </a:r>
            <a:r>
              <a:rPr lang="zh-CN" altLang="en-US" dirty="0"/>
              <a:t>（和 </a:t>
            </a:r>
            <a:r>
              <a:rPr lang="en-US" altLang="zh-CN" dirty="0"/>
              <a:t>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用于检索的辅助信息</a:t>
            </a:r>
            <a:endParaRPr lang="en-US" altLang="zh-CN" dirty="0"/>
          </a:p>
          <a:p>
            <a:pPr lvl="1"/>
            <a:r>
              <a:rPr lang="en-US" altLang="zh-CN" dirty="0"/>
              <a:t>LR </a:t>
            </a:r>
            <a:r>
              <a:rPr lang="zh-CN" altLang="en-US" dirty="0"/>
              <a:t>映射时用到的 </a:t>
            </a:r>
            <a:r>
              <a:rPr lang="en-US" altLang="zh-CN" dirty="0"/>
              <a:t>Count </a:t>
            </a:r>
            <a:r>
              <a:rPr lang="zh-CN" altLang="en-US" dirty="0"/>
              <a:t>和 </a:t>
            </a:r>
            <a:r>
              <a:rPr lang="en-US" altLang="zh-CN" dirty="0"/>
              <a:t>OCC</a:t>
            </a:r>
          </a:p>
          <a:p>
            <a:pPr lvl="1"/>
            <a:r>
              <a:rPr lang="zh-CN" altLang="en-US" dirty="0"/>
              <a:t>检索时下标转换成原文用到的 </a:t>
            </a:r>
            <a:r>
              <a:rPr lang="en-US" altLang="zh-CN" dirty="0"/>
              <a:t>SA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每一种辅助信息（</a:t>
            </a:r>
            <a:r>
              <a:rPr lang="en-US" altLang="zh-CN" sz="1600" dirty="0"/>
              <a:t>Count</a:t>
            </a:r>
            <a:r>
              <a:rPr lang="zh-CN" altLang="en-US" sz="1600" dirty="0"/>
              <a:t>，</a:t>
            </a:r>
            <a:r>
              <a:rPr lang="en-US" altLang="zh-CN" sz="1600" dirty="0"/>
              <a:t>OCC</a:t>
            </a:r>
            <a:r>
              <a:rPr lang="zh-CN" altLang="en-US" sz="1600" dirty="0"/>
              <a:t>，</a:t>
            </a:r>
            <a:r>
              <a:rPr lang="en-US" altLang="zh-CN" sz="1600" dirty="0"/>
              <a:t>SA</a:t>
            </a:r>
            <a:r>
              <a:rPr lang="zh-CN" altLang="en-US" sz="1600" dirty="0"/>
              <a:t>）的提取都有专用的算法，它们优雅而高效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865085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1F799A-6347-4971-AC0E-DD17EB6E2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86727"/>
              </p:ext>
            </p:extLst>
          </p:nvPr>
        </p:nvGraphicFramePr>
        <p:xfrm>
          <a:off x="723046" y="2349792"/>
          <a:ext cx="3733128" cy="63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82">
                  <a:extLst>
                    <a:ext uri="{9D8B030D-6E8A-4147-A177-3AD203B41FA5}">
                      <a16:colId xmlns:a16="http://schemas.microsoft.com/office/drawing/2014/main" val="3803534386"/>
                    </a:ext>
                  </a:extLst>
                </a:gridCol>
                <a:gridCol w="933282">
                  <a:extLst>
                    <a:ext uri="{9D8B030D-6E8A-4147-A177-3AD203B41FA5}">
                      <a16:colId xmlns:a16="http://schemas.microsoft.com/office/drawing/2014/main" val="859747881"/>
                    </a:ext>
                  </a:extLst>
                </a:gridCol>
                <a:gridCol w="933282">
                  <a:extLst>
                    <a:ext uri="{9D8B030D-6E8A-4147-A177-3AD203B41FA5}">
                      <a16:colId xmlns:a16="http://schemas.microsoft.com/office/drawing/2014/main" val="1931757159"/>
                    </a:ext>
                  </a:extLst>
                </a:gridCol>
                <a:gridCol w="933282">
                  <a:extLst>
                    <a:ext uri="{9D8B030D-6E8A-4147-A177-3AD203B41FA5}">
                      <a16:colId xmlns:a16="http://schemas.microsoft.com/office/drawing/2014/main" val="567143059"/>
                    </a:ext>
                  </a:extLst>
                </a:gridCol>
              </a:tblGrid>
              <a:tr h="317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11247"/>
                  </a:ext>
                </a:extLst>
              </a:tr>
              <a:tr h="317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Count[x]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59144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96789"/>
              </p:ext>
            </p:extLst>
          </p:nvPr>
        </p:nvGraphicFramePr>
        <p:xfrm>
          <a:off x="723046" y="3616515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31EB89-DB4C-4850-B2DB-51CD3925E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50926"/>
              </p:ext>
            </p:extLst>
          </p:nvPr>
        </p:nvGraphicFramePr>
        <p:xfrm>
          <a:off x="723046" y="5344937"/>
          <a:ext cx="37331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2904252873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3496010539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9835904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283021919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273093667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416312229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2563036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3225676731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0348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SA[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en-US" altLang="zh-CN" sz="1400" dirty="0"/>
                        <a:t>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0990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8F00E0-FB62-416F-9196-EADF21462F5A}"/>
              </a:ext>
            </a:extLst>
          </p:cNvPr>
          <p:cNvSpPr txBox="1"/>
          <p:nvPr/>
        </p:nvSpPr>
        <p:spPr>
          <a:xfrm>
            <a:off x="628650" y="2008360"/>
            <a:ext cx="3459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Count</a:t>
            </a:r>
            <a:r>
              <a:rPr lang="zh-CN" altLang="en-US" sz="1600" dirty="0"/>
              <a:t>：</a:t>
            </a:r>
            <a:r>
              <a:rPr lang="en-US" altLang="zh-CN" sz="1600" dirty="0"/>
              <a:t>L </a:t>
            </a:r>
            <a:r>
              <a:rPr lang="zh-CN" altLang="en-US" sz="1600" dirty="0"/>
              <a:t>中出现的字符种类，记为</a:t>
            </a:r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3D881C-CB95-4EE0-B863-9A82D1EF099A}"/>
              </a:ext>
            </a:extLst>
          </p:cNvPr>
          <p:cNvSpPr txBox="1"/>
          <p:nvPr/>
        </p:nvSpPr>
        <p:spPr>
          <a:xfrm>
            <a:off x="628650" y="3277961"/>
            <a:ext cx="3827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Occurrence</a:t>
            </a:r>
            <a:r>
              <a:rPr lang="zh-CN" altLang="en-US" sz="1600" dirty="0"/>
              <a:t>：</a:t>
            </a:r>
            <a:r>
              <a:rPr lang="en-US" altLang="zh-CN" sz="1600" dirty="0"/>
              <a:t>N × L </a:t>
            </a:r>
            <a:r>
              <a:rPr lang="zh-CN" altLang="en-US" sz="1600" dirty="0"/>
              <a:t>的长度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89DFC-5857-4BC1-8B59-2E906EB2B76A}"/>
              </a:ext>
            </a:extLst>
          </p:cNvPr>
          <p:cNvSpPr txBox="1"/>
          <p:nvPr/>
        </p:nvSpPr>
        <p:spPr>
          <a:xfrm>
            <a:off x="628650" y="5006302"/>
            <a:ext cx="3827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SA</a:t>
            </a:r>
            <a:r>
              <a:rPr lang="zh-CN" altLang="en-US" sz="1600" dirty="0"/>
              <a:t>：跟 </a:t>
            </a:r>
            <a:r>
              <a:rPr lang="en-US" altLang="zh-CN" sz="1600" dirty="0"/>
              <a:t>L </a:t>
            </a:r>
            <a:r>
              <a:rPr lang="zh-CN" altLang="en-US" sz="1600" dirty="0"/>
              <a:t>等长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23972-45CB-41FC-B2D6-4AF254C3849F}"/>
              </a:ext>
            </a:extLst>
          </p:cNvPr>
          <p:cNvSpPr txBox="1"/>
          <p:nvPr/>
        </p:nvSpPr>
        <p:spPr>
          <a:xfrm>
            <a:off x="5056072" y="200836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辅助信息占了亿点点空间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29BF13-6F14-44DD-9BB9-01C18E7C3ED1}"/>
              </a:ext>
            </a:extLst>
          </p:cNvPr>
          <p:cNvSpPr txBox="1"/>
          <p:nvPr/>
        </p:nvSpPr>
        <p:spPr>
          <a:xfrm>
            <a:off x="5056072" y="254306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有没有办法缩小一点</a:t>
            </a:r>
          </a:p>
        </p:txBody>
      </p:sp>
    </p:spTree>
    <p:extLst>
      <p:ext uri="{BB962C8B-B14F-4D97-AF65-F5344CB8AC3E}">
        <p14:creationId xmlns:p14="http://schemas.microsoft.com/office/powerpoint/2010/main" val="36647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22160"/>
              </p:ext>
            </p:extLst>
          </p:nvPr>
        </p:nvGraphicFramePr>
        <p:xfrm>
          <a:off x="723046" y="2311971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63D881C-CB95-4EE0-B863-9A82D1EF099A}"/>
              </a:ext>
            </a:extLst>
          </p:cNvPr>
          <p:cNvSpPr txBox="1"/>
          <p:nvPr/>
        </p:nvSpPr>
        <p:spPr>
          <a:xfrm>
            <a:off x="628650" y="1973417"/>
            <a:ext cx="3827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Occurrence</a:t>
            </a:r>
            <a:r>
              <a:rPr lang="zh-CN" altLang="en-US" sz="1600" dirty="0"/>
              <a:t>：</a:t>
            </a:r>
            <a:r>
              <a:rPr lang="en-US" altLang="zh-CN" sz="1600" dirty="0"/>
              <a:t>N × L </a:t>
            </a:r>
            <a:r>
              <a:rPr lang="zh-CN" altLang="en-US" sz="1600" dirty="0"/>
              <a:t>的长度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708E79-F9B4-4DC1-A6D4-46CA811C87AF}"/>
              </a:ext>
            </a:extLst>
          </p:cNvPr>
          <p:cNvSpPr txBox="1"/>
          <p:nvPr/>
        </p:nvSpPr>
        <p:spPr>
          <a:xfrm>
            <a:off x="628650" y="4173036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上面这个 </a:t>
            </a:r>
            <a:r>
              <a:rPr lang="en-US" altLang="zh-CN" sz="1400" dirty="0"/>
              <a:t>OCC </a:t>
            </a:r>
            <a:r>
              <a:rPr lang="zh-CN" altLang="en-US" sz="1400" dirty="0"/>
              <a:t>完整地保存了所有从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1400" dirty="0"/>
              <a:t> </a:t>
            </a:r>
            <a:r>
              <a:rPr lang="zh-CN" altLang="en-US" sz="1400" dirty="0"/>
              <a:t>中提取的信息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ADF5801E-823E-4603-85B4-1576B686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8487"/>
              </p:ext>
            </p:extLst>
          </p:nvPr>
        </p:nvGraphicFramePr>
        <p:xfrm>
          <a:off x="723046" y="3409251"/>
          <a:ext cx="37331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30033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4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52863"/>
              </p:ext>
            </p:extLst>
          </p:nvPr>
        </p:nvGraphicFramePr>
        <p:xfrm>
          <a:off x="723046" y="2311971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63D881C-CB95-4EE0-B863-9A82D1EF099A}"/>
              </a:ext>
            </a:extLst>
          </p:cNvPr>
          <p:cNvSpPr txBox="1"/>
          <p:nvPr/>
        </p:nvSpPr>
        <p:spPr>
          <a:xfrm>
            <a:off x="628650" y="1973417"/>
            <a:ext cx="3827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Occurrence</a:t>
            </a:r>
            <a:r>
              <a:rPr lang="zh-CN" altLang="en-US" sz="1600" dirty="0"/>
              <a:t>：</a:t>
            </a:r>
            <a:r>
              <a:rPr lang="en-US" altLang="zh-CN" sz="1600" dirty="0"/>
              <a:t>N × L </a:t>
            </a:r>
            <a:r>
              <a:rPr lang="zh-CN" altLang="en-US" sz="1600" dirty="0"/>
              <a:t>的长度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708E79-F9B4-4DC1-A6D4-46CA811C87AF}"/>
              </a:ext>
            </a:extLst>
          </p:cNvPr>
          <p:cNvSpPr txBox="1"/>
          <p:nvPr/>
        </p:nvSpPr>
        <p:spPr>
          <a:xfrm>
            <a:off x="628650" y="4173036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实际上这个 </a:t>
            </a:r>
            <a:r>
              <a:rPr lang="en-US" altLang="zh-CN" sz="1400" dirty="0"/>
              <a:t>OCC </a:t>
            </a:r>
            <a:r>
              <a:rPr lang="zh-CN" altLang="en-US" sz="1400" dirty="0"/>
              <a:t>可以偷懒，即间隔若干行，存一列 </a:t>
            </a:r>
            <a:r>
              <a:rPr lang="en-US" altLang="zh-CN" sz="1400" dirty="0"/>
              <a:t>OCC </a:t>
            </a:r>
            <a:r>
              <a:rPr lang="zh-CN" altLang="en-US" sz="1400" dirty="0"/>
              <a:t>信息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ADF5801E-823E-4603-85B4-1576B686192E}"/>
              </a:ext>
            </a:extLst>
          </p:cNvPr>
          <p:cNvGraphicFramePr>
            <a:graphicFrameLocks noGrp="1"/>
          </p:cNvGraphicFramePr>
          <p:nvPr/>
        </p:nvGraphicFramePr>
        <p:xfrm>
          <a:off x="723046" y="3409251"/>
          <a:ext cx="37331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30033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4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99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16289"/>
              </p:ext>
            </p:extLst>
          </p:nvPr>
        </p:nvGraphicFramePr>
        <p:xfrm>
          <a:off x="723046" y="2311971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63D881C-CB95-4EE0-B863-9A82D1EF099A}"/>
              </a:ext>
            </a:extLst>
          </p:cNvPr>
          <p:cNvSpPr txBox="1"/>
          <p:nvPr/>
        </p:nvSpPr>
        <p:spPr>
          <a:xfrm>
            <a:off x="628650" y="1973417"/>
            <a:ext cx="3827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Occurrence</a:t>
            </a:r>
            <a:r>
              <a:rPr lang="zh-CN" altLang="en-US" sz="1600" dirty="0"/>
              <a:t>：</a:t>
            </a:r>
            <a:r>
              <a:rPr lang="en-US" altLang="zh-CN" sz="1600" dirty="0"/>
              <a:t>N × L </a:t>
            </a:r>
            <a:r>
              <a:rPr lang="zh-CN" altLang="en-US" sz="1600" dirty="0"/>
              <a:t>的长度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708E79-F9B4-4DC1-A6D4-46CA811C87AF}"/>
              </a:ext>
            </a:extLst>
          </p:cNvPr>
          <p:cNvSpPr txBox="1"/>
          <p:nvPr/>
        </p:nvSpPr>
        <p:spPr>
          <a:xfrm>
            <a:off x="628650" y="4173036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实际上这个 </a:t>
            </a:r>
            <a:r>
              <a:rPr lang="en-US" altLang="zh-CN" sz="1400" dirty="0"/>
              <a:t>OCC </a:t>
            </a:r>
            <a:r>
              <a:rPr lang="zh-CN" altLang="en-US" sz="1400" dirty="0"/>
              <a:t>可以偷懒，即间隔若干行，存一列 </a:t>
            </a:r>
            <a:r>
              <a:rPr lang="en-US" altLang="zh-CN" sz="1400" dirty="0"/>
              <a:t>OCC </a:t>
            </a:r>
            <a:r>
              <a:rPr lang="zh-CN" altLang="en-US" sz="1400" dirty="0"/>
              <a:t>信息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ADF5801E-823E-4603-85B4-1576B686192E}"/>
              </a:ext>
            </a:extLst>
          </p:cNvPr>
          <p:cNvGraphicFramePr>
            <a:graphicFrameLocks noGrp="1"/>
          </p:cNvGraphicFramePr>
          <p:nvPr/>
        </p:nvGraphicFramePr>
        <p:xfrm>
          <a:off x="723046" y="3409251"/>
          <a:ext cx="37331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30033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4874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5AAD0A8-14BF-4FD3-A33A-F3F20DE08490}"/>
              </a:ext>
            </a:extLst>
          </p:cNvPr>
          <p:cNvSpPr txBox="1"/>
          <p:nvPr/>
        </p:nvSpPr>
        <p:spPr>
          <a:xfrm>
            <a:off x="628650" y="4511589"/>
            <a:ext cx="384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当访问 </a:t>
            </a:r>
            <a:r>
              <a:rPr lang="en-US" altLang="zh-CN" sz="1400" dirty="0"/>
              <a:t>OCC(4, ‘a’) </a:t>
            </a:r>
            <a:r>
              <a:rPr lang="zh-CN" altLang="en-US" sz="1400" dirty="0"/>
              <a:t>时，这一列是空的，怎么办</a:t>
            </a:r>
          </a:p>
        </p:txBody>
      </p:sp>
    </p:spTree>
    <p:extLst>
      <p:ext uri="{BB962C8B-B14F-4D97-AF65-F5344CB8AC3E}">
        <p14:creationId xmlns:p14="http://schemas.microsoft.com/office/powerpoint/2010/main" val="235942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81805"/>
              </p:ext>
            </p:extLst>
          </p:nvPr>
        </p:nvGraphicFramePr>
        <p:xfrm>
          <a:off x="723046" y="2311971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D708E79-F9B4-4DC1-A6D4-46CA811C87AF}"/>
              </a:ext>
            </a:extLst>
          </p:cNvPr>
          <p:cNvSpPr txBox="1"/>
          <p:nvPr/>
        </p:nvSpPr>
        <p:spPr>
          <a:xfrm>
            <a:off x="628650" y="4173036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实际上这个 </a:t>
            </a:r>
            <a:r>
              <a:rPr lang="en-US" altLang="zh-CN" sz="1400" dirty="0"/>
              <a:t>OCC </a:t>
            </a:r>
            <a:r>
              <a:rPr lang="zh-CN" altLang="en-US" sz="1400" dirty="0"/>
              <a:t>可以偷懒，即间隔若干行，存一列 </a:t>
            </a:r>
            <a:r>
              <a:rPr lang="en-US" altLang="zh-CN" sz="1400" dirty="0"/>
              <a:t>OCC </a:t>
            </a:r>
            <a:r>
              <a:rPr lang="zh-CN" altLang="en-US" sz="1400" dirty="0"/>
              <a:t>信息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ADF5801E-823E-4603-85B4-1576B686192E}"/>
              </a:ext>
            </a:extLst>
          </p:cNvPr>
          <p:cNvGraphicFramePr>
            <a:graphicFrameLocks noGrp="1"/>
          </p:cNvGraphicFramePr>
          <p:nvPr/>
        </p:nvGraphicFramePr>
        <p:xfrm>
          <a:off x="723046" y="3409251"/>
          <a:ext cx="37331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30033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4874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5AAD0A8-14BF-4FD3-A33A-F3F20DE08490}"/>
              </a:ext>
            </a:extLst>
          </p:cNvPr>
          <p:cNvSpPr txBox="1"/>
          <p:nvPr/>
        </p:nvSpPr>
        <p:spPr>
          <a:xfrm>
            <a:off x="628650" y="4511589"/>
            <a:ext cx="372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当访问 </a:t>
            </a:r>
            <a:r>
              <a:rPr lang="en-US" altLang="zh-CN" sz="1400" dirty="0"/>
              <a:t>OCC(4, ‘a’) </a:t>
            </a:r>
            <a:r>
              <a:rPr lang="zh-CN" altLang="en-US" sz="1400" dirty="0"/>
              <a:t>时，这一列是空的，怎么办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BB1D94-1556-4F61-8C8F-EE4B81A80029}"/>
              </a:ext>
            </a:extLst>
          </p:cNvPr>
          <p:cNvSpPr txBox="1"/>
          <p:nvPr/>
        </p:nvSpPr>
        <p:spPr>
          <a:xfrm>
            <a:off x="628650" y="485014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找到最近的有数据的那列</a:t>
            </a:r>
          </a:p>
        </p:txBody>
      </p:sp>
    </p:spTree>
    <p:extLst>
      <p:ext uri="{BB962C8B-B14F-4D97-AF65-F5344CB8AC3E}">
        <p14:creationId xmlns:p14="http://schemas.microsoft.com/office/powerpoint/2010/main" val="76630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2927546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68EB6D9-A551-42E3-A764-54E8F7752131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C8B21E-4435-4ECA-856D-ECB71986E2B8}"/>
              </a:ext>
            </a:extLst>
          </p:cNvPr>
          <p:cNvSpPr txBox="1"/>
          <p:nvPr/>
        </p:nvSpPr>
        <p:spPr>
          <a:xfrm>
            <a:off x="628649" y="4061325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在第二行的基础上</a:t>
            </a:r>
          </a:p>
        </p:txBody>
      </p:sp>
    </p:spTree>
    <p:extLst>
      <p:ext uri="{BB962C8B-B14F-4D97-AF65-F5344CB8AC3E}">
        <p14:creationId xmlns:p14="http://schemas.microsoft.com/office/powerpoint/2010/main" val="220995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/>
        </p:nvGraphicFramePr>
        <p:xfrm>
          <a:off x="723046" y="2311971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D708E79-F9B4-4DC1-A6D4-46CA811C87AF}"/>
              </a:ext>
            </a:extLst>
          </p:cNvPr>
          <p:cNvSpPr txBox="1"/>
          <p:nvPr/>
        </p:nvSpPr>
        <p:spPr>
          <a:xfrm>
            <a:off x="628650" y="4173036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实际上这个 </a:t>
            </a:r>
            <a:r>
              <a:rPr lang="en-US" altLang="zh-CN" sz="1400" dirty="0"/>
              <a:t>OCC </a:t>
            </a:r>
            <a:r>
              <a:rPr lang="zh-CN" altLang="en-US" sz="1400" dirty="0"/>
              <a:t>可以偷懒，即间隔若干行，存一列 </a:t>
            </a:r>
            <a:r>
              <a:rPr lang="en-US" altLang="zh-CN" sz="1400" dirty="0"/>
              <a:t>OCC </a:t>
            </a:r>
            <a:r>
              <a:rPr lang="zh-CN" altLang="en-US" sz="1400" dirty="0"/>
              <a:t>信息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ADF5801E-823E-4603-85B4-1576B686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67543"/>
              </p:ext>
            </p:extLst>
          </p:nvPr>
        </p:nvGraphicFramePr>
        <p:xfrm>
          <a:off x="723046" y="3409251"/>
          <a:ext cx="37331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30033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4874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5AAD0A8-14BF-4FD3-A33A-F3F20DE08490}"/>
              </a:ext>
            </a:extLst>
          </p:cNvPr>
          <p:cNvSpPr txBox="1"/>
          <p:nvPr/>
        </p:nvSpPr>
        <p:spPr>
          <a:xfrm>
            <a:off x="628650" y="4511589"/>
            <a:ext cx="372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当访问 </a:t>
            </a:r>
            <a:r>
              <a:rPr lang="en-US" altLang="zh-CN" sz="1400" dirty="0"/>
              <a:t>OCC(4, ‘a’) </a:t>
            </a:r>
            <a:r>
              <a:rPr lang="zh-CN" altLang="en-US" sz="1400" dirty="0"/>
              <a:t>时，这一列是空的，怎么办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BB1D94-1556-4F61-8C8F-EE4B81A80029}"/>
              </a:ext>
            </a:extLst>
          </p:cNvPr>
          <p:cNvSpPr txBox="1"/>
          <p:nvPr/>
        </p:nvSpPr>
        <p:spPr>
          <a:xfrm>
            <a:off x="628650" y="4850142"/>
            <a:ext cx="357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找到最近的有数据的那列，根据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1400" dirty="0"/>
              <a:t> </a:t>
            </a:r>
            <a:r>
              <a:rPr lang="zh-CN" altLang="en-US" sz="1400" dirty="0"/>
              <a:t>推导过去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7B0BB68-45A4-4876-A187-677C9466D2CF}"/>
              </a:ext>
            </a:extLst>
          </p:cNvPr>
          <p:cNvCxnSpPr>
            <a:cxnSpLocks/>
          </p:cNvCxnSpPr>
          <p:nvPr/>
        </p:nvCxnSpPr>
        <p:spPr>
          <a:xfrm>
            <a:off x="4224528" y="3145536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3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54942"/>
              </p:ext>
            </p:extLst>
          </p:nvPr>
        </p:nvGraphicFramePr>
        <p:xfrm>
          <a:off x="723046" y="2311971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D708E79-F9B4-4DC1-A6D4-46CA811C87AF}"/>
              </a:ext>
            </a:extLst>
          </p:cNvPr>
          <p:cNvSpPr txBox="1"/>
          <p:nvPr/>
        </p:nvSpPr>
        <p:spPr>
          <a:xfrm>
            <a:off x="628650" y="4173036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实际上这个 </a:t>
            </a:r>
            <a:r>
              <a:rPr lang="en-US" altLang="zh-CN" sz="1400" dirty="0"/>
              <a:t>OCC </a:t>
            </a:r>
            <a:r>
              <a:rPr lang="zh-CN" altLang="en-US" sz="1400" dirty="0"/>
              <a:t>可以偷懒，即间隔若干行，存一列 </a:t>
            </a:r>
            <a:r>
              <a:rPr lang="en-US" altLang="zh-CN" sz="1400" dirty="0"/>
              <a:t>OCC </a:t>
            </a:r>
            <a:r>
              <a:rPr lang="zh-CN" altLang="en-US" sz="1400" dirty="0"/>
              <a:t>信息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ADF5801E-823E-4603-85B4-1576B686192E}"/>
              </a:ext>
            </a:extLst>
          </p:cNvPr>
          <p:cNvGraphicFramePr>
            <a:graphicFrameLocks noGrp="1"/>
          </p:cNvGraphicFramePr>
          <p:nvPr/>
        </p:nvGraphicFramePr>
        <p:xfrm>
          <a:off x="723046" y="3409251"/>
          <a:ext cx="37331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30033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4874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5AAD0A8-14BF-4FD3-A33A-F3F20DE08490}"/>
              </a:ext>
            </a:extLst>
          </p:cNvPr>
          <p:cNvSpPr txBox="1"/>
          <p:nvPr/>
        </p:nvSpPr>
        <p:spPr>
          <a:xfrm>
            <a:off x="628650" y="4511589"/>
            <a:ext cx="372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当访问 </a:t>
            </a:r>
            <a:r>
              <a:rPr lang="en-US" altLang="zh-CN" sz="1400" dirty="0"/>
              <a:t>OCC(4, ‘a’) </a:t>
            </a:r>
            <a:r>
              <a:rPr lang="zh-CN" altLang="en-US" sz="1400" dirty="0"/>
              <a:t>时，这一列是空的，怎么办</a:t>
            </a:r>
            <a:endParaRPr lang="en-US" altLang="zh-CN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2DB7D8A-E200-41BF-BE36-6A6B1BD6B7B1}"/>
              </a:ext>
            </a:extLst>
          </p:cNvPr>
          <p:cNvCxnSpPr/>
          <p:nvPr/>
        </p:nvCxnSpPr>
        <p:spPr>
          <a:xfrm flipH="1" flipV="1">
            <a:off x="3773424" y="3151632"/>
            <a:ext cx="451104" cy="573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62E8F4-3087-465B-AF21-9B81083F6443}"/>
              </a:ext>
            </a:extLst>
          </p:cNvPr>
          <p:cNvCxnSpPr>
            <a:cxnSpLocks/>
          </p:cNvCxnSpPr>
          <p:nvPr/>
        </p:nvCxnSpPr>
        <p:spPr>
          <a:xfrm>
            <a:off x="4224528" y="3145536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BB2CA7-36A4-4C42-8C4F-38D5C772B0A3}"/>
              </a:ext>
            </a:extLst>
          </p:cNvPr>
          <p:cNvSpPr txBox="1"/>
          <p:nvPr/>
        </p:nvSpPr>
        <p:spPr>
          <a:xfrm>
            <a:off x="628650" y="4850142"/>
            <a:ext cx="357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找到最近的有数据的那列，根据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1400" dirty="0"/>
              <a:t> </a:t>
            </a:r>
            <a:r>
              <a:rPr lang="zh-CN" altLang="en-US" sz="1400" dirty="0"/>
              <a:t>推导过去</a:t>
            </a:r>
          </a:p>
        </p:txBody>
      </p:sp>
    </p:spTree>
    <p:extLst>
      <p:ext uri="{BB962C8B-B14F-4D97-AF65-F5344CB8AC3E}">
        <p14:creationId xmlns:p14="http://schemas.microsoft.com/office/powerpoint/2010/main" val="409204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/>
        </p:nvGraphicFramePr>
        <p:xfrm>
          <a:off x="723046" y="2311971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D708E79-F9B4-4DC1-A6D4-46CA811C87AF}"/>
              </a:ext>
            </a:extLst>
          </p:cNvPr>
          <p:cNvSpPr txBox="1"/>
          <p:nvPr/>
        </p:nvSpPr>
        <p:spPr>
          <a:xfrm>
            <a:off x="628650" y="4173036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实际上这个 </a:t>
            </a:r>
            <a:r>
              <a:rPr lang="en-US" altLang="zh-CN" sz="1400" dirty="0"/>
              <a:t>OCC </a:t>
            </a:r>
            <a:r>
              <a:rPr lang="zh-CN" altLang="en-US" sz="1400" dirty="0"/>
              <a:t>可以偷懒，即间隔若干行，存一列 </a:t>
            </a:r>
            <a:r>
              <a:rPr lang="en-US" altLang="zh-CN" sz="1400" dirty="0"/>
              <a:t>OCC </a:t>
            </a:r>
            <a:r>
              <a:rPr lang="zh-CN" altLang="en-US" sz="1400" dirty="0"/>
              <a:t>信息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ADF5801E-823E-4603-85B4-1576B686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9352"/>
              </p:ext>
            </p:extLst>
          </p:nvPr>
        </p:nvGraphicFramePr>
        <p:xfrm>
          <a:off x="723046" y="3409251"/>
          <a:ext cx="37331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30033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4874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5AAD0A8-14BF-4FD3-A33A-F3F20DE08490}"/>
              </a:ext>
            </a:extLst>
          </p:cNvPr>
          <p:cNvSpPr txBox="1"/>
          <p:nvPr/>
        </p:nvSpPr>
        <p:spPr>
          <a:xfrm>
            <a:off x="628650" y="4511589"/>
            <a:ext cx="372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当访问 </a:t>
            </a:r>
            <a:r>
              <a:rPr lang="en-US" altLang="zh-CN" sz="1400" dirty="0"/>
              <a:t>OCC(4, ‘a’) </a:t>
            </a:r>
            <a:r>
              <a:rPr lang="zh-CN" altLang="en-US" sz="1400" dirty="0"/>
              <a:t>时，这一列是空的，怎么办</a:t>
            </a:r>
            <a:endParaRPr lang="en-US" altLang="zh-CN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2DB7D8A-E200-41BF-BE36-6A6B1BD6B7B1}"/>
              </a:ext>
            </a:extLst>
          </p:cNvPr>
          <p:cNvCxnSpPr/>
          <p:nvPr/>
        </p:nvCxnSpPr>
        <p:spPr>
          <a:xfrm flipH="1" flipV="1">
            <a:off x="3773424" y="3151632"/>
            <a:ext cx="451104" cy="573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62E8F4-3087-465B-AF21-9B81083F6443}"/>
              </a:ext>
            </a:extLst>
          </p:cNvPr>
          <p:cNvCxnSpPr>
            <a:cxnSpLocks/>
          </p:cNvCxnSpPr>
          <p:nvPr/>
        </p:nvCxnSpPr>
        <p:spPr>
          <a:xfrm>
            <a:off x="4224528" y="3145536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4675FE-871A-42F8-A410-1A91C305A0AA}"/>
              </a:ext>
            </a:extLst>
          </p:cNvPr>
          <p:cNvCxnSpPr>
            <a:cxnSpLocks/>
          </p:cNvCxnSpPr>
          <p:nvPr/>
        </p:nvCxnSpPr>
        <p:spPr>
          <a:xfrm>
            <a:off x="3755136" y="3157728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5CE39-97D3-4841-A2E7-0464550626D2}"/>
              </a:ext>
            </a:extLst>
          </p:cNvPr>
          <p:cNvSpPr txBox="1"/>
          <p:nvPr/>
        </p:nvSpPr>
        <p:spPr>
          <a:xfrm>
            <a:off x="628650" y="4850142"/>
            <a:ext cx="357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找到最近的有数据的那列，根据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1400" dirty="0"/>
              <a:t> </a:t>
            </a:r>
            <a:r>
              <a:rPr lang="zh-CN" altLang="en-US" sz="1400" dirty="0"/>
              <a:t>推导过去</a:t>
            </a:r>
          </a:p>
        </p:txBody>
      </p:sp>
    </p:spTree>
    <p:extLst>
      <p:ext uri="{BB962C8B-B14F-4D97-AF65-F5344CB8AC3E}">
        <p14:creationId xmlns:p14="http://schemas.microsoft.com/office/powerpoint/2010/main" val="156455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42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38B14217-478C-440D-901E-C82B5C1B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98590"/>
              </p:ext>
            </p:extLst>
          </p:nvPr>
        </p:nvGraphicFramePr>
        <p:xfrm>
          <a:off x="723046" y="2311971"/>
          <a:ext cx="37331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OCC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873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389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9596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259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D708E79-F9B4-4DC1-A6D4-46CA811C87AF}"/>
              </a:ext>
            </a:extLst>
          </p:cNvPr>
          <p:cNvSpPr txBox="1"/>
          <p:nvPr/>
        </p:nvSpPr>
        <p:spPr>
          <a:xfrm>
            <a:off x="628650" y="4173036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实际上这个 </a:t>
            </a:r>
            <a:r>
              <a:rPr lang="en-US" altLang="zh-CN" sz="1400" dirty="0"/>
              <a:t>OCC </a:t>
            </a:r>
            <a:r>
              <a:rPr lang="zh-CN" altLang="en-US" sz="1400" dirty="0"/>
              <a:t>可以偷懒，即间隔若干行，存一列 </a:t>
            </a:r>
            <a:r>
              <a:rPr lang="en-US" altLang="zh-CN" sz="1400" dirty="0"/>
              <a:t>OCC </a:t>
            </a:r>
            <a:r>
              <a:rPr lang="zh-CN" altLang="en-US" sz="1400" dirty="0"/>
              <a:t>信息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ADF5801E-823E-4603-85B4-1576B686192E}"/>
              </a:ext>
            </a:extLst>
          </p:cNvPr>
          <p:cNvGraphicFramePr>
            <a:graphicFrameLocks noGrp="1"/>
          </p:cNvGraphicFramePr>
          <p:nvPr/>
        </p:nvGraphicFramePr>
        <p:xfrm>
          <a:off x="723046" y="3409251"/>
          <a:ext cx="37331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1">
                  <a:extLst>
                    <a:ext uri="{9D8B030D-6E8A-4147-A177-3AD203B41FA5}">
                      <a16:colId xmlns:a16="http://schemas.microsoft.com/office/drawing/2014/main" val="348472616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2674395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80426618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780657684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696202292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1943552656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77167740"/>
                    </a:ext>
                  </a:extLst>
                </a:gridCol>
                <a:gridCol w="466641">
                  <a:extLst>
                    <a:ext uri="{9D8B030D-6E8A-4147-A177-3AD203B41FA5}">
                      <a16:colId xmlns:a16="http://schemas.microsoft.com/office/drawing/2014/main" val="2683329808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30033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4874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5AAD0A8-14BF-4FD3-A33A-F3F20DE08490}"/>
              </a:ext>
            </a:extLst>
          </p:cNvPr>
          <p:cNvSpPr txBox="1"/>
          <p:nvPr/>
        </p:nvSpPr>
        <p:spPr>
          <a:xfrm>
            <a:off x="628650" y="4511589"/>
            <a:ext cx="372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当访问 </a:t>
            </a:r>
            <a:r>
              <a:rPr lang="en-US" altLang="zh-CN" sz="1400" dirty="0"/>
              <a:t>OCC(4, ‘a’) </a:t>
            </a:r>
            <a:r>
              <a:rPr lang="zh-CN" altLang="en-US" sz="1400" dirty="0"/>
              <a:t>时，这一列是空的，怎么办</a:t>
            </a:r>
            <a:endParaRPr lang="en-US" altLang="zh-CN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2DB7D8A-E200-41BF-BE36-6A6B1BD6B7B1}"/>
              </a:ext>
            </a:extLst>
          </p:cNvPr>
          <p:cNvCxnSpPr/>
          <p:nvPr/>
        </p:nvCxnSpPr>
        <p:spPr>
          <a:xfrm flipH="1" flipV="1">
            <a:off x="3773424" y="3151632"/>
            <a:ext cx="451104" cy="573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62E8F4-3087-465B-AF21-9B81083F6443}"/>
              </a:ext>
            </a:extLst>
          </p:cNvPr>
          <p:cNvCxnSpPr>
            <a:cxnSpLocks/>
          </p:cNvCxnSpPr>
          <p:nvPr/>
        </p:nvCxnSpPr>
        <p:spPr>
          <a:xfrm>
            <a:off x="4224528" y="3145536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4675FE-871A-42F8-A410-1A91C305A0AA}"/>
              </a:ext>
            </a:extLst>
          </p:cNvPr>
          <p:cNvCxnSpPr>
            <a:cxnSpLocks/>
          </p:cNvCxnSpPr>
          <p:nvPr/>
        </p:nvCxnSpPr>
        <p:spPr>
          <a:xfrm>
            <a:off x="3755136" y="3157728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7E806C-D1D6-4629-B84C-765AEC9B5D90}"/>
              </a:ext>
            </a:extLst>
          </p:cNvPr>
          <p:cNvCxnSpPr/>
          <p:nvPr/>
        </p:nvCxnSpPr>
        <p:spPr>
          <a:xfrm flipH="1" flipV="1">
            <a:off x="3285745" y="3151632"/>
            <a:ext cx="451104" cy="573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CE65E1E-C01A-438F-88E0-9B21975DCDF9}"/>
              </a:ext>
            </a:extLst>
          </p:cNvPr>
          <p:cNvSpPr txBox="1"/>
          <p:nvPr/>
        </p:nvSpPr>
        <p:spPr>
          <a:xfrm>
            <a:off x="628650" y="4850142"/>
            <a:ext cx="357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找到最近的有数据的那列，根据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1400" dirty="0"/>
              <a:t> </a:t>
            </a:r>
            <a:r>
              <a:rPr lang="zh-CN" altLang="en-US" sz="1400" dirty="0"/>
              <a:t>推导过去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AA1DD6-5720-46AA-9390-67E1F9460923}"/>
              </a:ext>
            </a:extLst>
          </p:cNvPr>
          <p:cNvSpPr txBox="1"/>
          <p:nvPr/>
        </p:nvSpPr>
        <p:spPr>
          <a:xfrm>
            <a:off x="628650" y="5188695"/>
            <a:ext cx="161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得到 </a:t>
            </a:r>
            <a:r>
              <a:rPr lang="en-US" altLang="zh-CN" sz="1400" dirty="0"/>
              <a:t>OCC(4, ‘a’) = 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501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E4B5-6743-40E0-A5C5-362BAFD6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4BD24C2-BB88-40A9-9C0C-32ADDDC0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7"/>
            <a:ext cx="7886700" cy="3139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分析一下辅助信息的空间占用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辅助信息越完整，检索越快，但占用的空间也越大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所以又回到了经典的“时间”与“空间”的权衡问题上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19680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10C7-3726-41B4-807E-49E8A354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E29A5-3002-4EAE-9ABE-D59E643D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https://en.wikipedia.org/wiki/FM-index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https://zhuanlan.zhihu.com/p/88263062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http://people.unipmn.it/manzini/fmindex/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https://www.youtube.com/watch?v=kvVGj5V65io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https://www.youtube.com/watch?v=zqKlL3ZpTqs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https://www.youtube.com/watch?v=4WRANhDiSHM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http://people.unipmn.it/manzini/papers/focs00draft.pdf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https://www.cnblogs.com/xudong-bupt/p/3763916.html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https://blog.csdn.net/stormlovetao/article/details/7048481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https://blog.csdn.net/lizhihaoweiwei/article/details/39239249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http://pages.di.unipi.it/ferragina/Libraries/fmindexV2/index.html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400" dirty="0"/>
              <a:t>……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3891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9A993E-E825-4A2D-9E83-F729043BD923}"/>
              </a:ext>
            </a:extLst>
          </p:cNvPr>
          <p:cNvSpPr txBox="1"/>
          <p:nvPr/>
        </p:nvSpPr>
        <p:spPr>
          <a:xfrm>
            <a:off x="3915410" y="26595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37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F8F667E-FC81-4382-A51E-86AB6B953F8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9" name="!!love">
            <a:extLst>
              <a:ext uri="{FF2B5EF4-FFF2-40B4-BE49-F238E27FC236}">
                <a16:creationId xmlns:a16="http://schemas.microsoft.com/office/drawing/2014/main" id="{F7873D8C-EE7C-43D7-8881-4DF4EEC9345E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C1EC-E369-498B-9E9E-00350709E46E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!!kris">
            <a:extLst>
              <a:ext uri="{FF2B5EF4-FFF2-40B4-BE49-F238E27FC236}">
                <a16:creationId xmlns:a16="http://schemas.microsoft.com/office/drawing/2014/main" id="{E4A0B800-AB24-4E45-9B34-B64DA7FE4D16}"/>
              </a:ext>
            </a:extLst>
          </p:cNvPr>
          <p:cNvSpPr txBox="1"/>
          <p:nvPr/>
        </p:nvSpPr>
        <p:spPr>
          <a:xfrm>
            <a:off x="3103128" y="402877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 $ a b a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b 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46E73-1B27-4185-A47E-A888FD1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FM-index </a:t>
            </a:r>
            <a:r>
              <a:rPr lang="zh-CN" altLang="en-US" dirty="0"/>
              <a:t>提取信息的过程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614C-77C0-4824-A58B-6FBE7941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11756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核心：</a:t>
            </a:r>
            <a:r>
              <a:rPr lang="en-US" altLang="zh-CN" dirty="0"/>
              <a:t> Burrows-Wheeler Transform</a:t>
            </a:r>
            <a:r>
              <a:rPr lang="zh-CN" altLang="en-US" dirty="0"/>
              <a:t>（</a:t>
            </a:r>
            <a:r>
              <a:rPr lang="en-US" altLang="zh-CN" dirty="0"/>
              <a:t>BWT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 = BWT(M)</a:t>
            </a:r>
            <a:r>
              <a:rPr lang="zh-CN" altLang="en-US" dirty="0"/>
              <a:t>：对原文 </a:t>
            </a:r>
            <a:r>
              <a:rPr lang="en-US" altLang="zh-CN" dirty="0"/>
              <a:t>M </a:t>
            </a:r>
            <a:r>
              <a:rPr lang="zh-CN" altLang="en-US" dirty="0"/>
              <a:t>进行 </a:t>
            </a:r>
            <a:r>
              <a:rPr lang="en-US" altLang="zh-CN" dirty="0"/>
              <a:t>BW</a:t>
            </a:r>
            <a:r>
              <a:rPr lang="zh-CN" altLang="en-US" dirty="0"/>
              <a:t>变换得到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9D4B6-F702-432B-9E30-6A2D55363DC8}"/>
              </a:ext>
            </a:extLst>
          </p:cNvPr>
          <p:cNvSpPr txBox="1"/>
          <p:nvPr/>
        </p:nvSpPr>
        <p:spPr>
          <a:xfrm>
            <a:off x="628650" y="2735265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举一个栗子：在字符集 </a:t>
            </a:r>
            <a:r>
              <a:rPr lang="en-US" altLang="zh-CN" dirty="0"/>
              <a:t>{a-z} </a:t>
            </a:r>
            <a:r>
              <a:rPr lang="zh-CN" altLang="en-US" dirty="0"/>
              <a:t>上，原文 </a:t>
            </a:r>
            <a:r>
              <a:rPr lang="en-US" altLang="zh-CN" dirty="0"/>
              <a:t>M </a:t>
            </a:r>
            <a:r>
              <a:rPr lang="zh-CN" altLang="en-US" dirty="0"/>
              <a:t>为：</a:t>
            </a:r>
            <a:r>
              <a:rPr lang="en-US" altLang="zh-CN" dirty="0" err="1"/>
              <a:t>abaaba</a:t>
            </a:r>
            <a:r>
              <a:rPr lang="zh-CN" altLang="en-US" dirty="0"/>
              <a:t>，开始安排它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71AE-696E-4186-B81C-625B39C696A8}"/>
              </a:ext>
            </a:extLst>
          </p:cNvPr>
          <p:cNvSpPr txBox="1"/>
          <p:nvPr/>
        </p:nvSpPr>
        <p:spPr>
          <a:xfrm>
            <a:off x="2761295" y="356873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ABC5DD-D9C6-40C1-86BE-FA6E7BE7331E}"/>
              </a:ext>
            </a:extLst>
          </p:cNvPr>
          <p:cNvSpPr txBox="1"/>
          <p:nvPr/>
        </p:nvSpPr>
        <p:spPr>
          <a:xfrm>
            <a:off x="2927546" y="379964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E6EB1-08C0-4A18-8790-6CFD085F4056}"/>
              </a:ext>
            </a:extLst>
          </p:cNvPr>
          <p:cNvSpPr txBox="1"/>
          <p:nvPr/>
        </p:nvSpPr>
        <p:spPr>
          <a:xfrm>
            <a:off x="3103037" y="403054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a $ a b a </a:t>
            </a:r>
            <a:r>
              <a:rPr lang="en-US" altLang="zh-CN" dirty="0" err="1"/>
              <a:t>a</a:t>
            </a:r>
            <a:r>
              <a:rPr lang="en-US" altLang="zh-CN" dirty="0"/>
              <a:t> b a</a:t>
            </a:r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9F1B4B4-6C28-4D01-B216-058C2D077887}"/>
              </a:ext>
            </a:extLst>
          </p:cNvPr>
          <p:cNvSpPr/>
          <p:nvPr/>
        </p:nvSpPr>
        <p:spPr>
          <a:xfrm>
            <a:off x="628649" y="3428999"/>
            <a:ext cx="7886700" cy="2262674"/>
          </a:xfrm>
          <a:custGeom>
            <a:avLst/>
            <a:gdLst>
              <a:gd name="connsiteX0" fmla="*/ 3204439 w 7886700"/>
              <a:gd name="connsiteY0" fmla="*/ 158210 h 1909618"/>
              <a:gd name="connsiteX1" fmla="*/ 3204439 w 7886700"/>
              <a:gd name="connsiteY1" fmla="*/ 1549399 h 1909618"/>
              <a:gd name="connsiteX2" fmla="*/ 4349750 w 7886700"/>
              <a:gd name="connsiteY2" fmla="*/ 1549399 h 1909618"/>
              <a:gd name="connsiteX3" fmla="*/ 4349750 w 7886700"/>
              <a:gd name="connsiteY3" fmla="*/ 158210 h 1909618"/>
              <a:gd name="connsiteX4" fmla="*/ 0 w 7886700"/>
              <a:gd name="connsiteY4" fmla="*/ 0 h 1909618"/>
              <a:gd name="connsiteX5" fmla="*/ 7886700 w 7886700"/>
              <a:gd name="connsiteY5" fmla="*/ 0 h 1909618"/>
              <a:gd name="connsiteX6" fmla="*/ 7886700 w 7886700"/>
              <a:gd name="connsiteY6" fmla="*/ 1909618 h 1909618"/>
              <a:gd name="connsiteX7" fmla="*/ 0 w 7886700"/>
              <a:gd name="connsiteY7" fmla="*/ 1909618 h 19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86700" h="1909618">
                <a:moveTo>
                  <a:pt x="3204439" y="158210"/>
                </a:moveTo>
                <a:lnTo>
                  <a:pt x="3204439" y="1549399"/>
                </a:lnTo>
                <a:lnTo>
                  <a:pt x="4349750" y="1549399"/>
                </a:lnTo>
                <a:lnTo>
                  <a:pt x="4349750" y="158210"/>
                </a:lnTo>
                <a:close/>
                <a:moveTo>
                  <a:pt x="0" y="0"/>
                </a:moveTo>
                <a:lnTo>
                  <a:pt x="7886700" y="0"/>
                </a:lnTo>
                <a:lnTo>
                  <a:pt x="7886700" y="1909618"/>
                </a:lnTo>
                <a:lnTo>
                  <a:pt x="0" y="1909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C4D136-DAEF-4AFA-9238-E26B8B24AF0D}"/>
              </a:ext>
            </a:extLst>
          </p:cNvPr>
          <p:cNvSpPr txBox="1"/>
          <p:nvPr/>
        </p:nvSpPr>
        <p:spPr>
          <a:xfrm>
            <a:off x="628649" y="4061325"/>
            <a:ext cx="302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向右循环移位得到第三行</a:t>
            </a:r>
          </a:p>
        </p:txBody>
      </p:sp>
    </p:spTree>
    <p:extLst>
      <p:ext uri="{BB962C8B-B14F-4D97-AF65-F5344CB8AC3E}">
        <p14:creationId xmlns:p14="http://schemas.microsoft.com/office/powerpoint/2010/main" val="381768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</TotalTime>
  <Words>9245</Words>
  <Application>Microsoft Office PowerPoint</Application>
  <PresentationFormat>全屏显示(4:3)</PresentationFormat>
  <Paragraphs>2652</Paragraphs>
  <Slides>86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2" baseType="lpstr">
      <vt:lpstr>等线</vt:lpstr>
      <vt:lpstr>微软雅黑</vt:lpstr>
      <vt:lpstr>Arial</vt:lpstr>
      <vt:lpstr>Calibri</vt:lpstr>
      <vt:lpstr>Calibri Light</vt:lpstr>
      <vt:lpstr>Office 主题​​</vt:lpstr>
      <vt:lpstr> FM-index  研究分析与代码实现</vt:lpstr>
      <vt:lpstr>FM-index 是干嘛的</vt:lpstr>
      <vt:lpstr>怎么做到的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提取信息的过程</vt:lpstr>
      <vt:lpstr>FM-index 提取的信息</vt:lpstr>
      <vt:lpstr>FM-index 提取的信息</vt:lpstr>
      <vt:lpstr>FM-index 提取的信息</vt:lpstr>
      <vt:lpstr>FM-index 提取的信息</vt:lpstr>
      <vt:lpstr>FM-index 提取的信息</vt:lpstr>
      <vt:lpstr>FM-index</vt:lpstr>
      <vt:lpstr>BWT 的意义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BWT 还原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检索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 代码实现</vt:lpstr>
      <vt:lpstr>FM-index</vt:lpstr>
      <vt:lpstr>FM-index</vt:lpstr>
      <vt:lpstr>FM-index</vt:lpstr>
      <vt:lpstr>FM-index</vt:lpstr>
      <vt:lpstr>FM-index</vt:lpstr>
      <vt:lpstr>FM-index</vt:lpstr>
      <vt:lpstr>FM-index</vt:lpstr>
      <vt:lpstr>FM-index</vt:lpstr>
      <vt:lpstr>FM-index</vt:lpstr>
      <vt:lpstr>FM-index</vt:lpstr>
      <vt:lpstr>FM-index</vt:lpstr>
      <vt:lpstr>参考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Kris</dc:creator>
  <cp:lastModifiedBy>huang jinrong</cp:lastModifiedBy>
  <cp:revision>85</cp:revision>
  <dcterms:created xsi:type="dcterms:W3CDTF">2020-12-26T12:30:04Z</dcterms:created>
  <dcterms:modified xsi:type="dcterms:W3CDTF">2020-12-29T03:16:48Z</dcterms:modified>
</cp:coreProperties>
</file>