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0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2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A980-A9CB-4E6A-93AE-7C4D4346E2F7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5831-7CEE-45CB-A26B-C5826DE7B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931D-71F9-4E35-A989-91FD98D2B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画图板</a:t>
            </a:r>
          </a:p>
        </p:txBody>
      </p:sp>
    </p:spTree>
    <p:extLst>
      <p:ext uri="{BB962C8B-B14F-4D97-AF65-F5344CB8AC3E}">
        <p14:creationId xmlns:p14="http://schemas.microsoft.com/office/powerpoint/2010/main" val="285843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CDABA27-22A0-4194-A31E-5F80A236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8" y="1452874"/>
            <a:ext cx="5024492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橡皮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调整橡皮大小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保留底色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彻底擦除（擦过的变透明）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8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属性调整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亮度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对比度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透明度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展示当前所做的调整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AA4B7C-7D3D-427F-A024-45D27911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8" y="1452874"/>
            <a:ext cx="5024492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6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滤镜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复古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灰度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鲜艳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CAB86B-E4B7-4018-B458-C3F434FD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8" y="1452874"/>
            <a:ext cx="5024492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45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基本操作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撤销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恢复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清空画布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7DA850-531E-45A0-AB62-F921EB12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50" y="1452874"/>
            <a:ext cx="50256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6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保存至本地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格式（</a:t>
            </a:r>
            <a:r>
              <a:rPr lang="en-US" altLang="zh-CN" dirty="0"/>
              <a:t>jpg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透明度会保存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FFF345-47FF-472B-B910-0BA4357BF13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50" y="1452874"/>
            <a:ext cx="50256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2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29F3-22E4-43A6-A94D-70F34E32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软件界面（首页）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A39097-170D-46E6-9E87-7ED76925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9" y="1557361"/>
            <a:ext cx="7825141" cy="48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8F5DD-C093-4029-91DF-A58E5904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977CC35-0D6C-4D5E-803C-838EC1996E4A}"/>
              </a:ext>
            </a:extLst>
          </p:cNvPr>
          <p:cNvSpPr/>
          <p:nvPr/>
        </p:nvSpPr>
        <p:spPr>
          <a:xfrm>
            <a:off x="829340" y="2041452"/>
            <a:ext cx="1368056" cy="68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打开图片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BF6F68DD-6162-42BB-ABED-8D788635C45A}"/>
              </a:ext>
            </a:extLst>
          </p:cNvPr>
          <p:cNvSpPr/>
          <p:nvPr/>
        </p:nvSpPr>
        <p:spPr>
          <a:xfrm>
            <a:off x="3887972" y="2041452"/>
            <a:ext cx="1368056" cy="68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编辑图片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F35580D-716D-44A8-8F7B-F53632341CB3}"/>
              </a:ext>
            </a:extLst>
          </p:cNvPr>
          <p:cNvSpPr/>
          <p:nvPr/>
        </p:nvSpPr>
        <p:spPr>
          <a:xfrm>
            <a:off x="6946604" y="2041452"/>
            <a:ext cx="1368056" cy="684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保存图片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C574A8-F039-4F1F-B96B-6FB6B79FB0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97396" y="2383452"/>
            <a:ext cx="169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06B0D8-9A25-4EFF-B702-F8EE52EF712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56028" y="2383452"/>
            <a:ext cx="169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39AF6-EABA-48EA-B10A-441A8E571D35}"/>
              </a:ext>
            </a:extLst>
          </p:cNvPr>
          <p:cNvSpPr txBox="1"/>
          <p:nvPr/>
        </p:nvSpPr>
        <p:spPr>
          <a:xfrm>
            <a:off x="642829" y="3249835"/>
            <a:ext cx="177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新建画布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本地图片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网络图片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移动端图片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77A4DF-59A9-488B-9EF5-AE2E14C2B639}"/>
              </a:ext>
            </a:extLst>
          </p:cNvPr>
          <p:cNvSpPr txBox="1"/>
          <p:nvPr/>
        </p:nvSpPr>
        <p:spPr>
          <a:xfrm>
            <a:off x="3505200" y="3249835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查看图片信息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画笔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橡皮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属性调整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滤镜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撤销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清空画布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C3FC9-83B5-4887-B04C-33C7AE34982B}"/>
              </a:ext>
            </a:extLst>
          </p:cNvPr>
          <p:cNvSpPr txBox="1"/>
          <p:nvPr/>
        </p:nvSpPr>
        <p:spPr>
          <a:xfrm>
            <a:off x="6407888" y="3251528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保存至本地（</a:t>
            </a:r>
            <a:r>
              <a:rPr lang="en-US" altLang="zh-CN" dirty="0"/>
              <a:t>.jpg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7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166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新建画布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尺寸信息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输入长、宽、单位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画布的底色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调色板选色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可以是透明背景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7B5456-1FD7-4D7C-BD80-342D16E8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849" y="1452874"/>
            <a:ext cx="3937501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29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166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本地图片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浏览本地文件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拖拽图片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格式（</a:t>
            </a:r>
            <a:r>
              <a:rPr lang="en-US" altLang="zh-CN" dirty="0"/>
              <a:t>jpeg</a:t>
            </a:r>
            <a:r>
              <a:rPr lang="zh-CN" altLang="en-US" dirty="0"/>
              <a:t>，</a:t>
            </a:r>
            <a:r>
              <a:rPr lang="en-US" altLang="zh-CN" dirty="0" err="1"/>
              <a:t>png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9" name="屏幕录制 8">
            <a:hlinkClick r:id="" action="ppaction://media"/>
            <a:extLst>
              <a:ext uri="{FF2B5EF4-FFF2-40B4-BE49-F238E27FC236}">
                <a16:creationId xmlns:a16="http://schemas.microsoft.com/office/drawing/2014/main" id="{B21BD27B-CF07-4A81-990C-DF250A539EAC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065" end="1938.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0" y="1452874"/>
            <a:ext cx="39384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1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166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网络图片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输入图片链接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格式（</a:t>
            </a:r>
            <a:r>
              <a:rPr lang="en-US" altLang="zh-CN" dirty="0"/>
              <a:t>jpeg</a:t>
            </a:r>
            <a:r>
              <a:rPr lang="zh-CN" altLang="en-US" dirty="0"/>
              <a:t>，</a:t>
            </a:r>
            <a:r>
              <a:rPr lang="en-US" altLang="zh-CN" dirty="0" err="1"/>
              <a:t>png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屏幕录制 5">
            <a:hlinkClick r:id="" action="ppaction://media"/>
            <a:extLst>
              <a:ext uri="{FF2B5EF4-FFF2-40B4-BE49-F238E27FC236}">
                <a16:creationId xmlns:a16="http://schemas.microsoft.com/office/drawing/2014/main" id="{976A555B-549B-422C-BEA8-BCD2BC39D2AA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272.179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0" y="1452874"/>
            <a:ext cx="39456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8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3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21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移动端图片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获取二维码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移动端扫码，选择文件，创建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AF9475-94A8-4229-8468-679E4AA3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850" y="1452874"/>
            <a:ext cx="3937500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77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查看画布信息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画布长度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画布高度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画布底色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48E896-6C34-4884-8448-93621271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8" y="1452874"/>
            <a:ext cx="5024492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60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D0C-9CE3-4CF4-ACFD-7918B1C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EA2AB1-FD05-4554-9350-E1E8E922E4D2}"/>
              </a:ext>
            </a:extLst>
          </p:cNvPr>
          <p:cNvSpPr txBox="1"/>
          <p:nvPr/>
        </p:nvSpPr>
        <p:spPr>
          <a:xfrm>
            <a:off x="628650" y="1690689"/>
            <a:ext cx="255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画笔涂鸦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544FB-5897-43E1-9A21-7C8FE01376B5}"/>
              </a:ext>
            </a:extLst>
          </p:cNvPr>
          <p:cNvSpPr txBox="1"/>
          <p:nvPr/>
        </p:nvSpPr>
        <p:spPr>
          <a:xfrm>
            <a:off x="628650" y="2369921"/>
            <a:ext cx="3636335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选择画笔颜色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调整笔画粗细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笔迹美化功能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5F1F0-3F87-40E0-8C78-13735DC0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8" y="1452874"/>
            <a:ext cx="5024492" cy="50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05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196</Words>
  <Application>Microsoft Office PowerPoint</Application>
  <PresentationFormat>全屏显示(4:3)</PresentationFormat>
  <Paragraphs>75</Paragraphs>
  <Slides>14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画图板</vt:lpstr>
      <vt:lpstr>软件界面（首页）</vt:lpstr>
      <vt:lpstr>流程</vt:lpstr>
      <vt:lpstr>打开图片</vt:lpstr>
      <vt:lpstr>打开图片</vt:lpstr>
      <vt:lpstr>打开图片</vt:lpstr>
      <vt:lpstr>打开图片</vt:lpstr>
      <vt:lpstr>编辑图片</vt:lpstr>
      <vt:lpstr>编辑图片</vt:lpstr>
      <vt:lpstr>编辑图片</vt:lpstr>
      <vt:lpstr>编辑图片</vt:lpstr>
      <vt:lpstr>编辑图片</vt:lpstr>
      <vt:lpstr>辅助功能</vt:lpstr>
      <vt:lpstr>保存图片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jinrong</dc:creator>
  <cp:lastModifiedBy>huang jinrong</cp:lastModifiedBy>
  <cp:revision>28</cp:revision>
  <dcterms:created xsi:type="dcterms:W3CDTF">2020-10-19T07:48:41Z</dcterms:created>
  <dcterms:modified xsi:type="dcterms:W3CDTF">2020-11-17T07:20:12Z</dcterms:modified>
</cp:coreProperties>
</file>