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CFC302-D3A9-6E10-91EA-025A8EEE07E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892F78D-798A-F73C-CD66-9987EDCDEE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A4EE462-ABF0-317A-A441-9A8564E746AF}"/>
              </a:ext>
            </a:extLst>
          </p:cNvPr>
          <p:cNvSpPr>
            <a:spLocks noGrp="1"/>
          </p:cNvSpPr>
          <p:nvPr>
            <p:ph type="dt" sz="half" idx="10"/>
          </p:nvPr>
        </p:nvSpPr>
        <p:spPr/>
        <p:txBody>
          <a:bodyPr/>
          <a:lstStyle/>
          <a:p>
            <a:fld id="{7EA2B46D-C7B5-49DA-B475-898DADC92E1F}" type="datetimeFigureOut">
              <a:rPr kumimoji="1" lang="ja-JP" altLang="en-US" smtClean="0"/>
              <a:t>2023/6/22</a:t>
            </a:fld>
            <a:endParaRPr kumimoji="1" lang="ja-JP" altLang="en-US"/>
          </a:p>
        </p:txBody>
      </p:sp>
      <p:sp>
        <p:nvSpPr>
          <p:cNvPr id="5" name="フッター プレースホルダー 4">
            <a:extLst>
              <a:ext uri="{FF2B5EF4-FFF2-40B4-BE49-F238E27FC236}">
                <a16:creationId xmlns:a16="http://schemas.microsoft.com/office/drawing/2014/main" id="{CED8EC88-8497-C062-A06F-A50D18E99A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AFC8F97-F406-D62C-56F9-3BF3EC7A2AB8}"/>
              </a:ext>
            </a:extLst>
          </p:cNvPr>
          <p:cNvSpPr>
            <a:spLocks noGrp="1"/>
          </p:cNvSpPr>
          <p:nvPr>
            <p:ph type="sldNum" sz="quarter" idx="12"/>
          </p:nvPr>
        </p:nvSpPr>
        <p:spPr/>
        <p:txBody>
          <a:bodyPr/>
          <a:lstStyle/>
          <a:p>
            <a:fld id="{B89B1F37-57FB-40DE-A80C-DAC79B9E4328}" type="slidenum">
              <a:rPr kumimoji="1" lang="ja-JP" altLang="en-US" smtClean="0"/>
              <a:t>‹#›</a:t>
            </a:fld>
            <a:endParaRPr kumimoji="1" lang="ja-JP" altLang="en-US"/>
          </a:p>
        </p:txBody>
      </p:sp>
    </p:spTree>
    <p:extLst>
      <p:ext uri="{BB962C8B-B14F-4D97-AF65-F5344CB8AC3E}">
        <p14:creationId xmlns:p14="http://schemas.microsoft.com/office/powerpoint/2010/main" val="1610739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991BBE-1E69-68F0-578E-899A8BE5FA0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414DB09-964C-8CCE-B035-C158107F703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F648A4-4A14-9DEC-5B40-E7BA43EDC5FA}"/>
              </a:ext>
            </a:extLst>
          </p:cNvPr>
          <p:cNvSpPr>
            <a:spLocks noGrp="1"/>
          </p:cNvSpPr>
          <p:nvPr>
            <p:ph type="dt" sz="half" idx="10"/>
          </p:nvPr>
        </p:nvSpPr>
        <p:spPr/>
        <p:txBody>
          <a:bodyPr/>
          <a:lstStyle/>
          <a:p>
            <a:fld id="{7EA2B46D-C7B5-49DA-B475-898DADC92E1F}" type="datetimeFigureOut">
              <a:rPr kumimoji="1" lang="ja-JP" altLang="en-US" smtClean="0"/>
              <a:t>2023/6/22</a:t>
            </a:fld>
            <a:endParaRPr kumimoji="1" lang="ja-JP" altLang="en-US"/>
          </a:p>
        </p:txBody>
      </p:sp>
      <p:sp>
        <p:nvSpPr>
          <p:cNvPr id="5" name="フッター プレースホルダー 4">
            <a:extLst>
              <a:ext uri="{FF2B5EF4-FFF2-40B4-BE49-F238E27FC236}">
                <a16:creationId xmlns:a16="http://schemas.microsoft.com/office/drawing/2014/main" id="{DD09E6CB-EBC7-C8D6-65F2-65948645AD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D949474-E533-E08F-4231-6CB6F605297A}"/>
              </a:ext>
            </a:extLst>
          </p:cNvPr>
          <p:cNvSpPr>
            <a:spLocks noGrp="1"/>
          </p:cNvSpPr>
          <p:nvPr>
            <p:ph type="sldNum" sz="quarter" idx="12"/>
          </p:nvPr>
        </p:nvSpPr>
        <p:spPr/>
        <p:txBody>
          <a:bodyPr/>
          <a:lstStyle/>
          <a:p>
            <a:fld id="{B89B1F37-57FB-40DE-A80C-DAC79B9E4328}" type="slidenum">
              <a:rPr kumimoji="1" lang="ja-JP" altLang="en-US" smtClean="0"/>
              <a:t>‹#›</a:t>
            </a:fld>
            <a:endParaRPr kumimoji="1" lang="ja-JP" altLang="en-US"/>
          </a:p>
        </p:txBody>
      </p:sp>
    </p:spTree>
    <p:extLst>
      <p:ext uri="{BB962C8B-B14F-4D97-AF65-F5344CB8AC3E}">
        <p14:creationId xmlns:p14="http://schemas.microsoft.com/office/powerpoint/2010/main" val="994680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89E034C-851A-1EA8-3F2C-2E85F471DB5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41EFD9-82C2-A96C-E48F-D1B79AA869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E03A2CE-17DA-E782-BF5E-E3FD3CA9485B}"/>
              </a:ext>
            </a:extLst>
          </p:cNvPr>
          <p:cNvSpPr>
            <a:spLocks noGrp="1"/>
          </p:cNvSpPr>
          <p:nvPr>
            <p:ph type="dt" sz="half" idx="10"/>
          </p:nvPr>
        </p:nvSpPr>
        <p:spPr/>
        <p:txBody>
          <a:bodyPr/>
          <a:lstStyle/>
          <a:p>
            <a:fld id="{7EA2B46D-C7B5-49DA-B475-898DADC92E1F}" type="datetimeFigureOut">
              <a:rPr kumimoji="1" lang="ja-JP" altLang="en-US" smtClean="0"/>
              <a:t>2023/6/22</a:t>
            </a:fld>
            <a:endParaRPr kumimoji="1" lang="ja-JP" altLang="en-US"/>
          </a:p>
        </p:txBody>
      </p:sp>
      <p:sp>
        <p:nvSpPr>
          <p:cNvPr id="5" name="フッター プレースホルダー 4">
            <a:extLst>
              <a:ext uri="{FF2B5EF4-FFF2-40B4-BE49-F238E27FC236}">
                <a16:creationId xmlns:a16="http://schemas.microsoft.com/office/drawing/2014/main" id="{525D278A-C085-C813-81A0-791B11BE93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858C64F-A6E2-713C-3B04-7D665E1B5CA3}"/>
              </a:ext>
            </a:extLst>
          </p:cNvPr>
          <p:cNvSpPr>
            <a:spLocks noGrp="1"/>
          </p:cNvSpPr>
          <p:nvPr>
            <p:ph type="sldNum" sz="quarter" idx="12"/>
          </p:nvPr>
        </p:nvSpPr>
        <p:spPr/>
        <p:txBody>
          <a:bodyPr/>
          <a:lstStyle/>
          <a:p>
            <a:fld id="{B89B1F37-57FB-40DE-A80C-DAC79B9E4328}" type="slidenum">
              <a:rPr kumimoji="1" lang="ja-JP" altLang="en-US" smtClean="0"/>
              <a:t>‹#›</a:t>
            </a:fld>
            <a:endParaRPr kumimoji="1" lang="ja-JP" altLang="en-US"/>
          </a:p>
        </p:txBody>
      </p:sp>
    </p:spTree>
    <p:extLst>
      <p:ext uri="{BB962C8B-B14F-4D97-AF65-F5344CB8AC3E}">
        <p14:creationId xmlns:p14="http://schemas.microsoft.com/office/powerpoint/2010/main" val="3537387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092F6A-BAFB-373E-5606-F12D3D8A3AE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E81DA1D-22FA-3399-0B43-A5FDFFD87F6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2E0388E-3425-D46D-6AE5-EBFC69265B6F}"/>
              </a:ext>
            </a:extLst>
          </p:cNvPr>
          <p:cNvSpPr>
            <a:spLocks noGrp="1"/>
          </p:cNvSpPr>
          <p:nvPr>
            <p:ph type="dt" sz="half" idx="10"/>
          </p:nvPr>
        </p:nvSpPr>
        <p:spPr/>
        <p:txBody>
          <a:bodyPr/>
          <a:lstStyle/>
          <a:p>
            <a:fld id="{7EA2B46D-C7B5-49DA-B475-898DADC92E1F}" type="datetimeFigureOut">
              <a:rPr kumimoji="1" lang="ja-JP" altLang="en-US" smtClean="0"/>
              <a:t>2023/6/22</a:t>
            </a:fld>
            <a:endParaRPr kumimoji="1" lang="ja-JP" altLang="en-US"/>
          </a:p>
        </p:txBody>
      </p:sp>
      <p:sp>
        <p:nvSpPr>
          <p:cNvPr id="5" name="フッター プレースホルダー 4">
            <a:extLst>
              <a:ext uri="{FF2B5EF4-FFF2-40B4-BE49-F238E27FC236}">
                <a16:creationId xmlns:a16="http://schemas.microsoft.com/office/drawing/2014/main" id="{3DE02749-F017-FFE1-F9B5-03EAA663FE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FF11FEF-D94F-7F81-02C0-8E1E5E6B6A4A}"/>
              </a:ext>
            </a:extLst>
          </p:cNvPr>
          <p:cNvSpPr>
            <a:spLocks noGrp="1"/>
          </p:cNvSpPr>
          <p:nvPr>
            <p:ph type="sldNum" sz="quarter" idx="12"/>
          </p:nvPr>
        </p:nvSpPr>
        <p:spPr/>
        <p:txBody>
          <a:bodyPr/>
          <a:lstStyle/>
          <a:p>
            <a:fld id="{B89B1F37-57FB-40DE-A80C-DAC79B9E4328}" type="slidenum">
              <a:rPr kumimoji="1" lang="ja-JP" altLang="en-US" smtClean="0"/>
              <a:t>‹#›</a:t>
            </a:fld>
            <a:endParaRPr kumimoji="1" lang="ja-JP" altLang="en-US"/>
          </a:p>
        </p:txBody>
      </p:sp>
    </p:spTree>
    <p:extLst>
      <p:ext uri="{BB962C8B-B14F-4D97-AF65-F5344CB8AC3E}">
        <p14:creationId xmlns:p14="http://schemas.microsoft.com/office/powerpoint/2010/main" val="2824508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BA928A-D4CB-6FE8-CC15-593DA228FAC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70AFADA-ADCD-BDCB-C9F3-8631C2937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0D7E187-F391-3D90-05A3-158792140189}"/>
              </a:ext>
            </a:extLst>
          </p:cNvPr>
          <p:cNvSpPr>
            <a:spLocks noGrp="1"/>
          </p:cNvSpPr>
          <p:nvPr>
            <p:ph type="dt" sz="half" idx="10"/>
          </p:nvPr>
        </p:nvSpPr>
        <p:spPr/>
        <p:txBody>
          <a:bodyPr/>
          <a:lstStyle/>
          <a:p>
            <a:fld id="{7EA2B46D-C7B5-49DA-B475-898DADC92E1F}" type="datetimeFigureOut">
              <a:rPr kumimoji="1" lang="ja-JP" altLang="en-US" smtClean="0"/>
              <a:t>2023/6/22</a:t>
            </a:fld>
            <a:endParaRPr kumimoji="1" lang="ja-JP" altLang="en-US"/>
          </a:p>
        </p:txBody>
      </p:sp>
      <p:sp>
        <p:nvSpPr>
          <p:cNvPr id="5" name="フッター プレースホルダー 4">
            <a:extLst>
              <a:ext uri="{FF2B5EF4-FFF2-40B4-BE49-F238E27FC236}">
                <a16:creationId xmlns:a16="http://schemas.microsoft.com/office/drawing/2014/main" id="{AC33582C-5478-733A-DCE2-FAB52297C85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2380B8-B708-4FCF-83CD-9305582DE469}"/>
              </a:ext>
            </a:extLst>
          </p:cNvPr>
          <p:cNvSpPr>
            <a:spLocks noGrp="1"/>
          </p:cNvSpPr>
          <p:nvPr>
            <p:ph type="sldNum" sz="quarter" idx="12"/>
          </p:nvPr>
        </p:nvSpPr>
        <p:spPr/>
        <p:txBody>
          <a:bodyPr/>
          <a:lstStyle/>
          <a:p>
            <a:fld id="{B89B1F37-57FB-40DE-A80C-DAC79B9E4328}" type="slidenum">
              <a:rPr kumimoji="1" lang="ja-JP" altLang="en-US" smtClean="0"/>
              <a:t>‹#›</a:t>
            </a:fld>
            <a:endParaRPr kumimoji="1" lang="ja-JP" altLang="en-US"/>
          </a:p>
        </p:txBody>
      </p:sp>
    </p:spTree>
    <p:extLst>
      <p:ext uri="{BB962C8B-B14F-4D97-AF65-F5344CB8AC3E}">
        <p14:creationId xmlns:p14="http://schemas.microsoft.com/office/powerpoint/2010/main" val="2042515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33C562-A0B1-473C-D1A8-536B9F816A8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C0A88D0-FC58-D038-398E-8E2DEED30A7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AA0984E-6E9E-298C-96A4-4321F3FD090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BF68045-A81E-4FD9-7D31-90786A168FE6}"/>
              </a:ext>
            </a:extLst>
          </p:cNvPr>
          <p:cNvSpPr>
            <a:spLocks noGrp="1"/>
          </p:cNvSpPr>
          <p:nvPr>
            <p:ph type="dt" sz="half" idx="10"/>
          </p:nvPr>
        </p:nvSpPr>
        <p:spPr/>
        <p:txBody>
          <a:bodyPr/>
          <a:lstStyle/>
          <a:p>
            <a:fld id="{7EA2B46D-C7B5-49DA-B475-898DADC92E1F}" type="datetimeFigureOut">
              <a:rPr kumimoji="1" lang="ja-JP" altLang="en-US" smtClean="0"/>
              <a:t>2023/6/22</a:t>
            </a:fld>
            <a:endParaRPr kumimoji="1" lang="ja-JP" altLang="en-US"/>
          </a:p>
        </p:txBody>
      </p:sp>
      <p:sp>
        <p:nvSpPr>
          <p:cNvPr id="6" name="フッター プレースホルダー 5">
            <a:extLst>
              <a:ext uri="{FF2B5EF4-FFF2-40B4-BE49-F238E27FC236}">
                <a16:creationId xmlns:a16="http://schemas.microsoft.com/office/drawing/2014/main" id="{465A0B9D-0B16-D600-C692-3C18B8E238E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52C50BD-14CD-EAA8-3291-A077D69CBB7E}"/>
              </a:ext>
            </a:extLst>
          </p:cNvPr>
          <p:cNvSpPr>
            <a:spLocks noGrp="1"/>
          </p:cNvSpPr>
          <p:nvPr>
            <p:ph type="sldNum" sz="quarter" idx="12"/>
          </p:nvPr>
        </p:nvSpPr>
        <p:spPr/>
        <p:txBody>
          <a:bodyPr/>
          <a:lstStyle/>
          <a:p>
            <a:fld id="{B89B1F37-57FB-40DE-A80C-DAC79B9E4328}" type="slidenum">
              <a:rPr kumimoji="1" lang="ja-JP" altLang="en-US" smtClean="0"/>
              <a:t>‹#›</a:t>
            </a:fld>
            <a:endParaRPr kumimoji="1" lang="ja-JP" altLang="en-US"/>
          </a:p>
        </p:txBody>
      </p:sp>
    </p:spTree>
    <p:extLst>
      <p:ext uri="{BB962C8B-B14F-4D97-AF65-F5344CB8AC3E}">
        <p14:creationId xmlns:p14="http://schemas.microsoft.com/office/powerpoint/2010/main" val="2699509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1D9C9F-66BE-3DAE-00B5-15F2EF7596B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461C750-307D-B96D-B6EB-01E07290A1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943BFC3-3315-350D-9EBA-0EF14785C1B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A6B11E4-C927-9183-5B95-519D1AC7F9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3D4B1FF-6470-931A-D86C-9463196B375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F218FCE-4FFB-BB1F-7FAD-B7E31216CBD0}"/>
              </a:ext>
            </a:extLst>
          </p:cNvPr>
          <p:cNvSpPr>
            <a:spLocks noGrp="1"/>
          </p:cNvSpPr>
          <p:nvPr>
            <p:ph type="dt" sz="half" idx="10"/>
          </p:nvPr>
        </p:nvSpPr>
        <p:spPr/>
        <p:txBody>
          <a:bodyPr/>
          <a:lstStyle/>
          <a:p>
            <a:fld id="{7EA2B46D-C7B5-49DA-B475-898DADC92E1F}" type="datetimeFigureOut">
              <a:rPr kumimoji="1" lang="ja-JP" altLang="en-US" smtClean="0"/>
              <a:t>2023/6/22</a:t>
            </a:fld>
            <a:endParaRPr kumimoji="1" lang="ja-JP" altLang="en-US"/>
          </a:p>
        </p:txBody>
      </p:sp>
      <p:sp>
        <p:nvSpPr>
          <p:cNvPr id="8" name="フッター プレースホルダー 7">
            <a:extLst>
              <a:ext uri="{FF2B5EF4-FFF2-40B4-BE49-F238E27FC236}">
                <a16:creationId xmlns:a16="http://schemas.microsoft.com/office/drawing/2014/main" id="{AB41380E-D348-3E78-FE70-2A853A0DC87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AE390B9-0D0C-95BE-E27C-66B2CF4F228A}"/>
              </a:ext>
            </a:extLst>
          </p:cNvPr>
          <p:cNvSpPr>
            <a:spLocks noGrp="1"/>
          </p:cNvSpPr>
          <p:nvPr>
            <p:ph type="sldNum" sz="quarter" idx="12"/>
          </p:nvPr>
        </p:nvSpPr>
        <p:spPr/>
        <p:txBody>
          <a:bodyPr/>
          <a:lstStyle/>
          <a:p>
            <a:fld id="{B89B1F37-57FB-40DE-A80C-DAC79B9E4328}" type="slidenum">
              <a:rPr kumimoji="1" lang="ja-JP" altLang="en-US" smtClean="0"/>
              <a:t>‹#›</a:t>
            </a:fld>
            <a:endParaRPr kumimoji="1" lang="ja-JP" altLang="en-US"/>
          </a:p>
        </p:txBody>
      </p:sp>
    </p:spTree>
    <p:extLst>
      <p:ext uri="{BB962C8B-B14F-4D97-AF65-F5344CB8AC3E}">
        <p14:creationId xmlns:p14="http://schemas.microsoft.com/office/powerpoint/2010/main" val="368726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E797A6-C246-95B2-3F52-8C7C4E38139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1880489-E465-18E5-D7D7-03EA9DA5E45A}"/>
              </a:ext>
            </a:extLst>
          </p:cNvPr>
          <p:cNvSpPr>
            <a:spLocks noGrp="1"/>
          </p:cNvSpPr>
          <p:nvPr>
            <p:ph type="dt" sz="half" idx="10"/>
          </p:nvPr>
        </p:nvSpPr>
        <p:spPr/>
        <p:txBody>
          <a:bodyPr/>
          <a:lstStyle/>
          <a:p>
            <a:fld id="{7EA2B46D-C7B5-49DA-B475-898DADC92E1F}" type="datetimeFigureOut">
              <a:rPr kumimoji="1" lang="ja-JP" altLang="en-US" smtClean="0"/>
              <a:t>2023/6/22</a:t>
            </a:fld>
            <a:endParaRPr kumimoji="1" lang="ja-JP" altLang="en-US"/>
          </a:p>
        </p:txBody>
      </p:sp>
      <p:sp>
        <p:nvSpPr>
          <p:cNvPr id="4" name="フッター プレースホルダー 3">
            <a:extLst>
              <a:ext uri="{FF2B5EF4-FFF2-40B4-BE49-F238E27FC236}">
                <a16:creationId xmlns:a16="http://schemas.microsoft.com/office/drawing/2014/main" id="{DE08D878-74D0-5D9A-7687-54A6A70B60F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F5F790A-BB55-37B1-B480-74B39B00F558}"/>
              </a:ext>
            </a:extLst>
          </p:cNvPr>
          <p:cNvSpPr>
            <a:spLocks noGrp="1"/>
          </p:cNvSpPr>
          <p:nvPr>
            <p:ph type="sldNum" sz="quarter" idx="12"/>
          </p:nvPr>
        </p:nvSpPr>
        <p:spPr/>
        <p:txBody>
          <a:bodyPr/>
          <a:lstStyle/>
          <a:p>
            <a:fld id="{B89B1F37-57FB-40DE-A80C-DAC79B9E4328}" type="slidenum">
              <a:rPr kumimoji="1" lang="ja-JP" altLang="en-US" smtClean="0"/>
              <a:t>‹#›</a:t>
            </a:fld>
            <a:endParaRPr kumimoji="1" lang="ja-JP" altLang="en-US"/>
          </a:p>
        </p:txBody>
      </p:sp>
    </p:spTree>
    <p:extLst>
      <p:ext uri="{BB962C8B-B14F-4D97-AF65-F5344CB8AC3E}">
        <p14:creationId xmlns:p14="http://schemas.microsoft.com/office/powerpoint/2010/main" val="398753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1C81625-61A7-1640-AF6D-A725660D9495}"/>
              </a:ext>
            </a:extLst>
          </p:cNvPr>
          <p:cNvSpPr>
            <a:spLocks noGrp="1"/>
          </p:cNvSpPr>
          <p:nvPr>
            <p:ph type="dt" sz="half" idx="10"/>
          </p:nvPr>
        </p:nvSpPr>
        <p:spPr/>
        <p:txBody>
          <a:bodyPr/>
          <a:lstStyle/>
          <a:p>
            <a:fld id="{7EA2B46D-C7B5-49DA-B475-898DADC92E1F}" type="datetimeFigureOut">
              <a:rPr kumimoji="1" lang="ja-JP" altLang="en-US" smtClean="0"/>
              <a:t>2023/6/22</a:t>
            </a:fld>
            <a:endParaRPr kumimoji="1" lang="ja-JP" altLang="en-US"/>
          </a:p>
        </p:txBody>
      </p:sp>
      <p:sp>
        <p:nvSpPr>
          <p:cNvPr id="3" name="フッター プレースホルダー 2">
            <a:extLst>
              <a:ext uri="{FF2B5EF4-FFF2-40B4-BE49-F238E27FC236}">
                <a16:creationId xmlns:a16="http://schemas.microsoft.com/office/drawing/2014/main" id="{929DCAF9-F9AA-84E0-AA92-1DBAE94D885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442D180-267F-A933-4E1E-E79A72A4F034}"/>
              </a:ext>
            </a:extLst>
          </p:cNvPr>
          <p:cNvSpPr>
            <a:spLocks noGrp="1"/>
          </p:cNvSpPr>
          <p:nvPr>
            <p:ph type="sldNum" sz="quarter" idx="12"/>
          </p:nvPr>
        </p:nvSpPr>
        <p:spPr/>
        <p:txBody>
          <a:bodyPr/>
          <a:lstStyle/>
          <a:p>
            <a:fld id="{B89B1F37-57FB-40DE-A80C-DAC79B9E4328}" type="slidenum">
              <a:rPr kumimoji="1" lang="ja-JP" altLang="en-US" smtClean="0"/>
              <a:t>‹#›</a:t>
            </a:fld>
            <a:endParaRPr kumimoji="1" lang="ja-JP" altLang="en-US"/>
          </a:p>
        </p:txBody>
      </p:sp>
    </p:spTree>
    <p:extLst>
      <p:ext uri="{BB962C8B-B14F-4D97-AF65-F5344CB8AC3E}">
        <p14:creationId xmlns:p14="http://schemas.microsoft.com/office/powerpoint/2010/main" val="645294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761415-6051-BE1F-8168-6CF5B02BB8F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CCA4495-6C69-464F-7F44-47EEC82664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2A56752-8E8A-7EAC-96C5-0D5F3E869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77CB466-103F-E90C-1933-5F2EE67F78BD}"/>
              </a:ext>
            </a:extLst>
          </p:cNvPr>
          <p:cNvSpPr>
            <a:spLocks noGrp="1"/>
          </p:cNvSpPr>
          <p:nvPr>
            <p:ph type="dt" sz="half" idx="10"/>
          </p:nvPr>
        </p:nvSpPr>
        <p:spPr/>
        <p:txBody>
          <a:bodyPr/>
          <a:lstStyle/>
          <a:p>
            <a:fld id="{7EA2B46D-C7B5-49DA-B475-898DADC92E1F}" type="datetimeFigureOut">
              <a:rPr kumimoji="1" lang="ja-JP" altLang="en-US" smtClean="0"/>
              <a:t>2023/6/22</a:t>
            </a:fld>
            <a:endParaRPr kumimoji="1" lang="ja-JP" altLang="en-US"/>
          </a:p>
        </p:txBody>
      </p:sp>
      <p:sp>
        <p:nvSpPr>
          <p:cNvPr id="6" name="フッター プレースホルダー 5">
            <a:extLst>
              <a:ext uri="{FF2B5EF4-FFF2-40B4-BE49-F238E27FC236}">
                <a16:creationId xmlns:a16="http://schemas.microsoft.com/office/drawing/2014/main" id="{74900003-D8F1-40DA-E6B5-02FA878D8F5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A089248-ABD0-189F-8E93-01ECB33C3CAD}"/>
              </a:ext>
            </a:extLst>
          </p:cNvPr>
          <p:cNvSpPr>
            <a:spLocks noGrp="1"/>
          </p:cNvSpPr>
          <p:nvPr>
            <p:ph type="sldNum" sz="quarter" idx="12"/>
          </p:nvPr>
        </p:nvSpPr>
        <p:spPr/>
        <p:txBody>
          <a:bodyPr/>
          <a:lstStyle/>
          <a:p>
            <a:fld id="{B89B1F37-57FB-40DE-A80C-DAC79B9E4328}" type="slidenum">
              <a:rPr kumimoji="1" lang="ja-JP" altLang="en-US" smtClean="0"/>
              <a:t>‹#›</a:t>
            </a:fld>
            <a:endParaRPr kumimoji="1" lang="ja-JP" altLang="en-US"/>
          </a:p>
        </p:txBody>
      </p:sp>
    </p:spTree>
    <p:extLst>
      <p:ext uri="{BB962C8B-B14F-4D97-AF65-F5344CB8AC3E}">
        <p14:creationId xmlns:p14="http://schemas.microsoft.com/office/powerpoint/2010/main" val="2516563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AC00DB-FBB0-C43A-772B-275B6E3B30B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88E485C-511A-8C1D-6F89-8E81A38D61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1772BB2-A29C-6393-292E-1BCCE6449E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7444681-1435-A434-ED1A-DCE7CC7FFE2E}"/>
              </a:ext>
            </a:extLst>
          </p:cNvPr>
          <p:cNvSpPr>
            <a:spLocks noGrp="1"/>
          </p:cNvSpPr>
          <p:nvPr>
            <p:ph type="dt" sz="half" idx="10"/>
          </p:nvPr>
        </p:nvSpPr>
        <p:spPr/>
        <p:txBody>
          <a:bodyPr/>
          <a:lstStyle/>
          <a:p>
            <a:fld id="{7EA2B46D-C7B5-49DA-B475-898DADC92E1F}" type="datetimeFigureOut">
              <a:rPr kumimoji="1" lang="ja-JP" altLang="en-US" smtClean="0"/>
              <a:t>2023/6/22</a:t>
            </a:fld>
            <a:endParaRPr kumimoji="1" lang="ja-JP" altLang="en-US"/>
          </a:p>
        </p:txBody>
      </p:sp>
      <p:sp>
        <p:nvSpPr>
          <p:cNvPr id="6" name="フッター プレースホルダー 5">
            <a:extLst>
              <a:ext uri="{FF2B5EF4-FFF2-40B4-BE49-F238E27FC236}">
                <a16:creationId xmlns:a16="http://schemas.microsoft.com/office/drawing/2014/main" id="{F0F5B12F-2D94-9449-0F29-8C5C94EBCB0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01D51D-11B8-5F15-4504-ABADB7B78870}"/>
              </a:ext>
            </a:extLst>
          </p:cNvPr>
          <p:cNvSpPr>
            <a:spLocks noGrp="1"/>
          </p:cNvSpPr>
          <p:nvPr>
            <p:ph type="sldNum" sz="quarter" idx="12"/>
          </p:nvPr>
        </p:nvSpPr>
        <p:spPr/>
        <p:txBody>
          <a:bodyPr/>
          <a:lstStyle/>
          <a:p>
            <a:fld id="{B89B1F37-57FB-40DE-A80C-DAC79B9E4328}" type="slidenum">
              <a:rPr kumimoji="1" lang="ja-JP" altLang="en-US" smtClean="0"/>
              <a:t>‹#›</a:t>
            </a:fld>
            <a:endParaRPr kumimoji="1" lang="ja-JP" altLang="en-US"/>
          </a:p>
        </p:txBody>
      </p:sp>
    </p:spTree>
    <p:extLst>
      <p:ext uri="{BB962C8B-B14F-4D97-AF65-F5344CB8AC3E}">
        <p14:creationId xmlns:p14="http://schemas.microsoft.com/office/powerpoint/2010/main" val="1204412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6DDBE90-3519-9121-8662-6DD14BCB8A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AABE19B-A747-0DEC-8C77-8C1C0DC522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CEE4C9-982D-8193-5601-B475008189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2B46D-C7B5-49DA-B475-898DADC92E1F}" type="datetimeFigureOut">
              <a:rPr kumimoji="1" lang="ja-JP" altLang="en-US" smtClean="0"/>
              <a:t>2023/6/22</a:t>
            </a:fld>
            <a:endParaRPr kumimoji="1" lang="ja-JP" altLang="en-US"/>
          </a:p>
        </p:txBody>
      </p:sp>
      <p:sp>
        <p:nvSpPr>
          <p:cNvPr id="5" name="フッター プレースホルダー 4">
            <a:extLst>
              <a:ext uri="{FF2B5EF4-FFF2-40B4-BE49-F238E27FC236}">
                <a16:creationId xmlns:a16="http://schemas.microsoft.com/office/drawing/2014/main" id="{F7B39B98-E1D6-5280-CCD3-3C2649684D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98C62A5-56C8-4D35-C63A-B5C0A59311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B1F37-57FB-40DE-A80C-DAC79B9E4328}" type="slidenum">
              <a:rPr kumimoji="1" lang="ja-JP" altLang="en-US" smtClean="0"/>
              <a:t>‹#›</a:t>
            </a:fld>
            <a:endParaRPr kumimoji="1" lang="ja-JP" altLang="en-US"/>
          </a:p>
        </p:txBody>
      </p:sp>
    </p:spTree>
    <p:extLst>
      <p:ext uri="{BB962C8B-B14F-4D97-AF65-F5344CB8AC3E}">
        <p14:creationId xmlns:p14="http://schemas.microsoft.com/office/powerpoint/2010/main" val="2261059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E16C3E5-674E-5C8C-20F9-5AAF772EBA86}"/>
              </a:ext>
            </a:extLst>
          </p:cNvPr>
          <p:cNvPicPr>
            <a:picLocks noChangeAspect="1"/>
          </p:cNvPicPr>
          <p:nvPr/>
        </p:nvPicPr>
        <p:blipFill rotWithShape="1">
          <a:blip r:embed="rId2"/>
          <a:srcRect t="9256" r="26231" b="6065"/>
          <a:stretch/>
        </p:blipFill>
        <p:spPr>
          <a:xfrm>
            <a:off x="0" y="801755"/>
            <a:ext cx="8993875" cy="5804454"/>
          </a:xfrm>
          <a:prstGeom prst="rect">
            <a:avLst/>
          </a:prstGeom>
        </p:spPr>
      </p:pic>
      <p:sp>
        <p:nvSpPr>
          <p:cNvPr id="6" name="テキスト ボックス 5">
            <a:extLst>
              <a:ext uri="{FF2B5EF4-FFF2-40B4-BE49-F238E27FC236}">
                <a16:creationId xmlns:a16="http://schemas.microsoft.com/office/drawing/2014/main" id="{CC0F371F-A204-784C-961A-B09685F453E7}"/>
              </a:ext>
            </a:extLst>
          </p:cNvPr>
          <p:cNvSpPr txBox="1"/>
          <p:nvPr/>
        </p:nvSpPr>
        <p:spPr>
          <a:xfrm flipH="1">
            <a:off x="496291" y="251791"/>
            <a:ext cx="6791612" cy="523220"/>
          </a:xfrm>
          <a:prstGeom prst="rect">
            <a:avLst/>
          </a:prstGeom>
          <a:noFill/>
        </p:spPr>
        <p:txBody>
          <a:bodyPr wrap="square" rtlCol="0">
            <a:spAutoFit/>
          </a:bodyPr>
          <a:lstStyle/>
          <a:p>
            <a:r>
              <a:rPr kumimoji="1" lang="ja-JP" altLang="en-US" sz="2800" dirty="0"/>
              <a:t>想定</a:t>
            </a:r>
            <a:r>
              <a:rPr kumimoji="1" lang="en-US" altLang="ja-JP" sz="2800" dirty="0"/>
              <a:t>(</a:t>
            </a:r>
            <a:r>
              <a:rPr kumimoji="1" lang="ja-JP" altLang="en-US" sz="2800" dirty="0"/>
              <a:t>ポップアップ表示は無し</a:t>
            </a:r>
            <a:r>
              <a:rPr kumimoji="1" lang="en-US" altLang="ja-JP" sz="2800" dirty="0"/>
              <a:t>)</a:t>
            </a:r>
            <a:endParaRPr kumimoji="1" lang="ja-JP" altLang="en-US" sz="2800" dirty="0"/>
          </a:p>
        </p:txBody>
      </p:sp>
      <p:sp>
        <p:nvSpPr>
          <p:cNvPr id="7" name="テキスト ボックス 6">
            <a:extLst>
              <a:ext uri="{FF2B5EF4-FFF2-40B4-BE49-F238E27FC236}">
                <a16:creationId xmlns:a16="http://schemas.microsoft.com/office/drawing/2014/main" id="{B50302EE-9662-DCB9-EFDE-7DAFF88ACD16}"/>
              </a:ext>
            </a:extLst>
          </p:cNvPr>
          <p:cNvSpPr txBox="1"/>
          <p:nvPr/>
        </p:nvSpPr>
        <p:spPr>
          <a:xfrm flipH="1">
            <a:off x="6096000" y="3815518"/>
            <a:ext cx="6050508" cy="1200329"/>
          </a:xfrm>
          <a:prstGeom prst="rect">
            <a:avLst/>
          </a:prstGeom>
          <a:noFill/>
        </p:spPr>
        <p:txBody>
          <a:bodyPr wrap="square" rtlCol="0">
            <a:spAutoFit/>
          </a:bodyPr>
          <a:lstStyle/>
          <a:p>
            <a:r>
              <a:rPr lang="ja-JP" altLang="en-US" dirty="0"/>
              <a:t>・</a:t>
            </a:r>
            <a:r>
              <a:rPr kumimoji="1" lang="en-US" altLang="ja-JP" dirty="0"/>
              <a:t>textarea</a:t>
            </a:r>
            <a:r>
              <a:rPr kumimoji="1" lang="ja-JP" altLang="en-US" dirty="0"/>
              <a:t>に入力されたソースコードを</a:t>
            </a:r>
            <a:r>
              <a:rPr lang="en-US" altLang="ja-JP" dirty="0"/>
              <a:t>1</a:t>
            </a:r>
            <a:r>
              <a:rPr lang="ja-JP" altLang="en-US" dirty="0"/>
              <a:t>行ずつ</a:t>
            </a:r>
            <a:r>
              <a:rPr kumimoji="1" lang="ja-JP" altLang="en-US" dirty="0"/>
              <a:t>読み込む</a:t>
            </a:r>
            <a:endParaRPr kumimoji="1" lang="en-US" altLang="ja-JP" dirty="0"/>
          </a:p>
          <a:p>
            <a:endParaRPr lang="en-US" altLang="ja-JP" dirty="0"/>
          </a:p>
          <a:p>
            <a:r>
              <a:rPr lang="ja-JP" altLang="en-US" dirty="0"/>
              <a:t>・読み込む際に事前に用意している回答用ソースコードと</a:t>
            </a:r>
            <a:r>
              <a:rPr lang="en-US" altLang="ja-JP" dirty="0"/>
              <a:t>1</a:t>
            </a:r>
            <a:r>
              <a:rPr lang="ja-JP" altLang="en-US" dirty="0"/>
              <a:t>行ずつ比較しポップアップ表示する</a:t>
            </a:r>
            <a:endParaRPr kumimoji="1" lang="ja-JP" altLang="en-US" dirty="0"/>
          </a:p>
        </p:txBody>
      </p:sp>
    </p:spTree>
    <p:extLst>
      <p:ext uri="{BB962C8B-B14F-4D97-AF65-F5344CB8AC3E}">
        <p14:creationId xmlns:p14="http://schemas.microsoft.com/office/powerpoint/2010/main" val="3338647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FC00B80E-16B6-7BFE-C0D9-5B4A9BA53476}"/>
              </a:ext>
            </a:extLst>
          </p:cNvPr>
          <p:cNvSpPr txBox="1"/>
          <p:nvPr/>
        </p:nvSpPr>
        <p:spPr>
          <a:xfrm>
            <a:off x="232011" y="3149515"/>
            <a:ext cx="3794078" cy="3693319"/>
          </a:xfrm>
          <a:prstGeom prst="rect">
            <a:avLst/>
          </a:prstGeom>
          <a:noFill/>
        </p:spPr>
        <p:txBody>
          <a:bodyPr wrap="square" rtlCol="0">
            <a:spAutoFit/>
          </a:bodyPr>
          <a:lstStyle/>
          <a:p>
            <a:r>
              <a:rPr kumimoji="1" lang="en-US" altLang="ja-JP" dirty="0"/>
              <a:t>#include &lt;</a:t>
            </a:r>
            <a:r>
              <a:rPr kumimoji="1" lang="en-US" altLang="ja-JP" dirty="0" err="1"/>
              <a:t>stdio.h</a:t>
            </a:r>
            <a:r>
              <a:rPr kumimoji="1" lang="en-US" altLang="ja-JP" dirty="0"/>
              <a:t>&gt;</a:t>
            </a:r>
          </a:p>
          <a:p>
            <a:r>
              <a:rPr lang="en-US" altLang="ja-JP" dirty="0"/>
              <a:t>int Rei(int a){</a:t>
            </a:r>
          </a:p>
          <a:p>
            <a:r>
              <a:rPr kumimoji="1" lang="en-US" altLang="ja-JP" dirty="0"/>
              <a:t>int c;</a:t>
            </a:r>
          </a:p>
          <a:p>
            <a:r>
              <a:rPr lang="en-US" altLang="ja-JP" dirty="0"/>
              <a:t>c = 0;</a:t>
            </a:r>
          </a:p>
          <a:p>
            <a:r>
              <a:rPr kumimoji="1" lang="en-US" altLang="ja-JP" dirty="0"/>
              <a:t>return;</a:t>
            </a:r>
          </a:p>
          <a:p>
            <a:r>
              <a:rPr lang="en-US" altLang="ja-JP" dirty="0"/>
              <a:t>}</a:t>
            </a:r>
          </a:p>
          <a:p>
            <a:endParaRPr kumimoji="1" lang="en-US" altLang="ja-JP" dirty="0"/>
          </a:p>
          <a:p>
            <a:r>
              <a:rPr lang="en-US" altLang="ja-JP" dirty="0"/>
              <a:t>int main(void){</a:t>
            </a:r>
          </a:p>
          <a:p>
            <a:r>
              <a:rPr kumimoji="1" lang="en-US" altLang="ja-JP" dirty="0"/>
              <a:t>int a, b;</a:t>
            </a:r>
          </a:p>
          <a:p>
            <a:r>
              <a:rPr kumimoji="1" lang="en-US" altLang="ja-JP" dirty="0" err="1"/>
              <a:t>s</a:t>
            </a:r>
            <a:r>
              <a:rPr lang="en-US" altLang="ja-JP" dirty="0" err="1"/>
              <a:t>canf</a:t>
            </a:r>
            <a:r>
              <a:rPr lang="en-US" altLang="ja-JP" dirty="0"/>
              <a:t>(“%s”, &amp;a);</a:t>
            </a:r>
          </a:p>
          <a:p>
            <a:r>
              <a:rPr lang="en-US" altLang="ja-JP" dirty="0" err="1"/>
              <a:t>printf</a:t>
            </a:r>
            <a:r>
              <a:rPr lang="en-US" altLang="ja-JP" dirty="0"/>
              <a:t>(“%d\n“, a);</a:t>
            </a:r>
            <a:endParaRPr kumimoji="1" lang="en-US" altLang="ja-JP" dirty="0"/>
          </a:p>
          <a:p>
            <a:r>
              <a:rPr lang="en-US" altLang="ja-JP" dirty="0"/>
              <a:t>0</a:t>
            </a:r>
            <a:r>
              <a:rPr kumimoji="1" lang="en-US" altLang="ja-JP" dirty="0"/>
              <a:t>;</a:t>
            </a:r>
          </a:p>
          <a:p>
            <a:r>
              <a:rPr lang="en-US" altLang="ja-JP" dirty="0"/>
              <a:t>}</a:t>
            </a:r>
            <a:endParaRPr kumimoji="1" lang="ja-JP" altLang="en-US" dirty="0"/>
          </a:p>
        </p:txBody>
      </p:sp>
      <p:sp>
        <p:nvSpPr>
          <p:cNvPr id="7" name="テキスト ボックス 6">
            <a:extLst>
              <a:ext uri="{FF2B5EF4-FFF2-40B4-BE49-F238E27FC236}">
                <a16:creationId xmlns:a16="http://schemas.microsoft.com/office/drawing/2014/main" id="{25164245-CD58-C199-8018-E63024E0DCF2}"/>
              </a:ext>
            </a:extLst>
          </p:cNvPr>
          <p:cNvSpPr txBox="1"/>
          <p:nvPr/>
        </p:nvSpPr>
        <p:spPr>
          <a:xfrm>
            <a:off x="7626819" y="4877483"/>
            <a:ext cx="3794078" cy="1477328"/>
          </a:xfrm>
          <a:prstGeom prst="rect">
            <a:avLst/>
          </a:prstGeom>
          <a:noFill/>
        </p:spPr>
        <p:txBody>
          <a:bodyPr wrap="square" rtlCol="0">
            <a:spAutoFit/>
          </a:bodyPr>
          <a:lstStyle/>
          <a:p>
            <a:r>
              <a:rPr kumimoji="1" lang="en-US" altLang="ja-JP" dirty="0"/>
              <a:t>l5:return; </a:t>
            </a:r>
          </a:p>
          <a:p>
            <a:r>
              <a:rPr kumimoji="1" lang="en-US" altLang="ja-JP" dirty="0"/>
              <a:t>//</a:t>
            </a:r>
            <a:r>
              <a:rPr kumimoji="1" lang="ja-JP" altLang="en-US" dirty="0"/>
              <a:t>返り値がありません</a:t>
            </a:r>
            <a:endParaRPr kumimoji="1" lang="en-US" altLang="ja-JP" dirty="0"/>
          </a:p>
          <a:p>
            <a:r>
              <a:rPr lang="en-US" altLang="ja-JP" dirty="0"/>
              <a:t>l12:0;</a:t>
            </a:r>
          </a:p>
          <a:p>
            <a:r>
              <a:rPr kumimoji="1" lang="en-US" altLang="ja-JP" dirty="0"/>
              <a:t>//</a:t>
            </a:r>
            <a:r>
              <a:rPr kumimoji="1" lang="ja-JP" altLang="en-US" dirty="0"/>
              <a:t>返り値がありません</a:t>
            </a:r>
            <a:endParaRPr kumimoji="1" lang="en-US" altLang="ja-JP" dirty="0"/>
          </a:p>
          <a:p>
            <a:r>
              <a:rPr lang="ja-JP" altLang="en-US" dirty="0"/>
              <a:t>合計</a:t>
            </a:r>
            <a:r>
              <a:rPr lang="en-US" altLang="ja-JP" dirty="0"/>
              <a:t>:3</a:t>
            </a:r>
            <a:r>
              <a:rPr lang="ja-JP" altLang="en-US" dirty="0"/>
              <a:t>箇所間違っています</a:t>
            </a:r>
            <a:endParaRPr lang="en-US" altLang="ja-JP" dirty="0"/>
          </a:p>
        </p:txBody>
      </p:sp>
      <p:sp>
        <p:nvSpPr>
          <p:cNvPr id="8" name="テキスト ボックス 7">
            <a:extLst>
              <a:ext uri="{FF2B5EF4-FFF2-40B4-BE49-F238E27FC236}">
                <a16:creationId xmlns:a16="http://schemas.microsoft.com/office/drawing/2014/main" id="{A67A66E4-889D-EDCD-D680-585FC6369E90}"/>
              </a:ext>
            </a:extLst>
          </p:cNvPr>
          <p:cNvSpPr txBox="1"/>
          <p:nvPr/>
        </p:nvSpPr>
        <p:spPr>
          <a:xfrm>
            <a:off x="4612941" y="180040"/>
            <a:ext cx="3794078" cy="3970318"/>
          </a:xfrm>
          <a:prstGeom prst="rect">
            <a:avLst/>
          </a:prstGeom>
          <a:noFill/>
        </p:spPr>
        <p:txBody>
          <a:bodyPr wrap="square" rtlCol="0">
            <a:spAutoFit/>
          </a:bodyPr>
          <a:lstStyle/>
          <a:p>
            <a:r>
              <a:rPr kumimoji="1" lang="en-US" altLang="ja-JP" dirty="0"/>
              <a:t>#include &lt;</a:t>
            </a:r>
            <a:r>
              <a:rPr kumimoji="1" lang="en-US" altLang="ja-JP" dirty="0" err="1"/>
              <a:t>stdio.h</a:t>
            </a:r>
            <a:r>
              <a:rPr kumimoji="1" lang="en-US" altLang="ja-JP" dirty="0"/>
              <a:t>&gt;</a:t>
            </a:r>
          </a:p>
          <a:p>
            <a:r>
              <a:rPr lang="en-US" altLang="ja-JP" dirty="0"/>
              <a:t>int Rei(int a){</a:t>
            </a:r>
          </a:p>
          <a:p>
            <a:r>
              <a:rPr kumimoji="1" lang="en-US" altLang="ja-JP" dirty="0"/>
              <a:t>int c;</a:t>
            </a:r>
          </a:p>
          <a:p>
            <a:r>
              <a:rPr lang="en-US" altLang="ja-JP" dirty="0"/>
              <a:t>c = 0;</a:t>
            </a:r>
          </a:p>
          <a:p>
            <a:r>
              <a:rPr kumimoji="1" lang="en-US" altLang="ja-JP" dirty="0"/>
              <a:t>return c;</a:t>
            </a:r>
          </a:p>
          <a:p>
            <a:r>
              <a:rPr lang="en-US" altLang="ja-JP" dirty="0"/>
              <a:t>}</a:t>
            </a:r>
          </a:p>
          <a:p>
            <a:endParaRPr kumimoji="1" lang="en-US" altLang="ja-JP" dirty="0"/>
          </a:p>
          <a:p>
            <a:r>
              <a:rPr lang="en-US" altLang="ja-JP" dirty="0"/>
              <a:t>int main(void){</a:t>
            </a:r>
          </a:p>
          <a:p>
            <a:r>
              <a:rPr kumimoji="1" lang="en-US" altLang="ja-JP" dirty="0"/>
              <a:t>int a, b;</a:t>
            </a:r>
          </a:p>
          <a:p>
            <a:r>
              <a:rPr kumimoji="1" lang="en-US" altLang="ja-JP" dirty="0" err="1"/>
              <a:t>s</a:t>
            </a:r>
            <a:r>
              <a:rPr lang="en-US" altLang="ja-JP" dirty="0" err="1"/>
              <a:t>canf</a:t>
            </a:r>
            <a:r>
              <a:rPr lang="en-US" altLang="ja-JP" dirty="0"/>
              <a:t>(“%d”, &amp;a);</a:t>
            </a:r>
          </a:p>
          <a:p>
            <a:r>
              <a:rPr kumimoji="1" lang="en-US" altLang="ja-JP" dirty="0"/>
              <a:t>b = Rei(a);</a:t>
            </a:r>
          </a:p>
          <a:p>
            <a:r>
              <a:rPr lang="en-US" altLang="ja-JP" dirty="0" err="1"/>
              <a:t>printf</a:t>
            </a:r>
            <a:r>
              <a:rPr lang="en-US" altLang="ja-JP" dirty="0"/>
              <a:t>(“%d\n“, a);</a:t>
            </a:r>
          </a:p>
          <a:p>
            <a:r>
              <a:rPr lang="en-US" altLang="ja-JP" dirty="0"/>
              <a:t>r</a:t>
            </a:r>
            <a:r>
              <a:rPr kumimoji="1" lang="en-US" altLang="ja-JP" dirty="0"/>
              <a:t>eturn 0;</a:t>
            </a:r>
          </a:p>
          <a:p>
            <a:r>
              <a:rPr lang="en-US" altLang="ja-JP" dirty="0"/>
              <a:t>}</a:t>
            </a:r>
            <a:endParaRPr kumimoji="1" lang="ja-JP" altLang="en-US" dirty="0"/>
          </a:p>
        </p:txBody>
      </p:sp>
      <p:sp>
        <p:nvSpPr>
          <p:cNvPr id="11" name="矢印: 右 10">
            <a:extLst>
              <a:ext uri="{FF2B5EF4-FFF2-40B4-BE49-F238E27FC236}">
                <a16:creationId xmlns:a16="http://schemas.microsoft.com/office/drawing/2014/main" id="{6667FDBF-BBB5-AB6F-FDB8-B22495938B73}"/>
              </a:ext>
            </a:extLst>
          </p:cNvPr>
          <p:cNvSpPr/>
          <p:nvPr/>
        </p:nvSpPr>
        <p:spPr>
          <a:xfrm>
            <a:off x="3659874" y="5232863"/>
            <a:ext cx="3641676" cy="887101"/>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6A6B6F32-E947-2383-73E7-62CBD0D06102}"/>
              </a:ext>
            </a:extLst>
          </p:cNvPr>
          <p:cNvSpPr/>
          <p:nvPr/>
        </p:nvSpPr>
        <p:spPr>
          <a:xfrm rot="5400000">
            <a:off x="4739968" y="4400867"/>
            <a:ext cx="1231287" cy="887101"/>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83F411F-CA05-D368-7201-529084C37E41}"/>
              </a:ext>
            </a:extLst>
          </p:cNvPr>
          <p:cNvSpPr txBox="1"/>
          <p:nvPr/>
        </p:nvSpPr>
        <p:spPr>
          <a:xfrm>
            <a:off x="3659874" y="5907063"/>
            <a:ext cx="2210938" cy="369332"/>
          </a:xfrm>
          <a:prstGeom prst="rect">
            <a:avLst/>
          </a:prstGeom>
          <a:noFill/>
        </p:spPr>
        <p:txBody>
          <a:bodyPr wrap="square" rtlCol="0">
            <a:spAutoFit/>
          </a:bodyPr>
          <a:lstStyle/>
          <a:p>
            <a:r>
              <a:rPr kumimoji="1" lang="ja-JP" altLang="en-US" dirty="0"/>
              <a:t>読み込み</a:t>
            </a:r>
          </a:p>
        </p:txBody>
      </p:sp>
      <p:sp>
        <p:nvSpPr>
          <p:cNvPr id="14" name="テキスト ボックス 13">
            <a:extLst>
              <a:ext uri="{FF2B5EF4-FFF2-40B4-BE49-F238E27FC236}">
                <a16:creationId xmlns:a16="http://schemas.microsoft.com/office/drawing/2014/main" id="{086FC68C-40A1-DA12-0741-200C2098607F}"/>
              </a:ext>
            </a:extLst>
          </p:cNvPr>
          <p:cNvSpPr txBox="1"/>
          <p:nvPr/>
        </p:nvSpPr>
        <p:spPr>
          <a:xfrm>
            <a:off x="4990531" y="5498896"/>
            <a:ext cx="2210938" cy="369332"/>
          </a:xfrm>
          <a:prstGeom prst="rect">
            <a:avLst/>
          </a:prstGeom>
          <a:noFill/>
        </p:spPr>
        <p:txBody>
          <a:bodyPr wrap="square" rtlCol="0">
            <a:spAutoFit/>
          </a:bodyPr>
          <a:lstStyle/>
          <a:p>
            <a:r>
              <a:rPr kumimoji="1" lang="ja-JP" altLang="en-US" dirty="0"/>
              <a:t>比較</a:t>
            </a:r>
          </a:p>
        </p:txBody>
      </p:sp>
      <p:sp>
        <p:nvSpPr>
          <p:cNvPr id="15" name="テキスト ボックス 14">
            <a:extLst>
              <a:ext uri="{FF2B5EF4-FFF2-40B4-BE49-F238E27FC236}">
                <a16:creationId xmlns:a16="http://schemas.microsoft.com/office/drawing/2014/main" id="{D86A889E-0AFF-6047-AD30-45736A7F617D}"/>
              </a:ext>
            </a:extLst>
          </p:cNvPr>
          <p:cNvSpPr txBox="1"/>
          <p:nvPr/>
        </p:nvSpPr>
        <p:spPr>
          <a:xfrm>
            <a:off x="6196081" y="5907063"/>
            <a:ext cx="2210938" cy="369332"/>
          </a:xfrm>
          <a:prstGeom prst="rect">
            <a:avLst/>
          </a:prstGeom>
          <a:noFill/>
        </p:spPr>
        <p:txBody>
          <a:bodyPr wrap="square" rtlCol="0">
            <a:spAutoFit/>
          </a:bodyPr>
          <a:lstStyle/>
          <a:p>
            <a:r>
              <a:rPr kumimoji="1" lang="ja-JP" altLang="en-US" dirty="0"/>
              <a:t>出力</a:t>
            </a:r>
          </a:p>
        </p:txBody>
      </p:sp>
    </p:spTree>
    <p:extLst>
      <p:ext uri="{BB962C8B-B14F-4D97-AF65-F5344CB8AC3E}">
        <p14:creationId xmlns:p14="http://schemas.microsoft.com/office/powerpoint/2010/main" val="3594420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026D80-6BFA-4215-437C-933BD3185929}"/>
              </a:ext>
            </a:extLst>
          </p:cNvPr>
          <p:cNvSpPr>
            <a:spLocks noGrp="1"/>
          </p:cNvSpPr>
          <p:nvPr>
            <p:ph type="title"/>
          </p:nvPr>
        </p:nvSpPr>
        <p:spPr/>
        <p:txBody>
          <a:bodyPr>
            <a:normAutofit/>
          </a:bodyPr>
          <a:lstStyle/>
          <a:p>
            <a:r>
              <a:rPr kumimoji="1" lang="ja-JP" altLang="en-US" sz="2800" dirty="0"/>
              <a:t>ポップアップに表示する例</a:t>
            </a:r>
            <a:r>
              <a:rPr kumimoji="1" lang="en-US" altLang="ja-JP" sz="2800" dirty="0"/>
              <a:t>(</a:t>
            </a:r>
            <a:r>
              <a:rPr kumimoji="1" lang="ja-JP" altLang="en-US" sz="2800" dirty="0"/>
              <a:t>使用例は無し</a:t>
            </a:r>
            <a:r>
              <a:rPr kumimoji="1" lang="en-US" altLang="ja-JP" sz="2800" dirty="0"/>
              <a:t>)</a:t>
            </a:r>
            <a:endParaRPr kumimoji="1" lang="ja-JP" altLang="en-US" sz="2800" dirty="0"/>
          </a:p>
        </p:txBody>
      </p:sp>
      <p:sp>
        <p:nvSpPr>
          <p:cNvPr id="3" name="コンテンツ プレースホルダー 2">
            <a:extLst>
              <a:ext uri="{FF2B5EF4-FFF2-40B4-BE49-F238E27FC236}">
                <a16:creationId xmlns:a16="http://schemas.microsoft.com/office/drawing/2014/main" id="{46E6EA34-91A6-48F5-2013-EEF87CC54783}"/>
              </a:ext>
            </a:extLst>
          </p:cNvPr>
          <p:cNvSpPr>
            <a:spLocks noGrp="1"/>
          </p:cNvSpPr>
          <p:nvPr>
            <p:ph idx="1"/>
          </p:nvPr>
        </p:nvSpPr>
        <p:spPr>
          <a:xfrm>
            <a:off x="838199" y="1825625"/>
            <a:ext cx="11212773" cy="4397754"/>
          </a:xfrm>
        </p:spPr>
        <p:txBody>
          <a:bodyPr/>
          <a:lstStyle/>
          <a:p>
            <a:r>
              <a:rPr kumimoji="1" lang="en-US" altLang="ja-JP" dirty="0"/>
              <a:t>return</a:t>
            </a:r>
            <a:r>
              <a:rPr lang="ja-JP" altLang="en-US" dirty="0"/>
              <a:t>文や</a:t>
            </a:r>
            <a:r>
              <a:rPr lang="en-US" altLang="ja-JP" dirty="0"/>
              <a:t>for</a:t>
            </a:r>
            <a:r>
              <a:rPr lang="ja-JP" altLang="en-US" dirty="0"/>
              <a:t>文における間違い</a:t>
            </a:r>
            <a:endParaRPr lang="en-US" altLang="ja-JP" dirty="0"/>
          </a:p>
          <a:p>
            <a:pPr marL="0" indent="0">
              <a:buNone/>
            </a:pPr>
            <a:r>
              <a:rPr lang="en-US" altLang="ja-JP" sz="1800" dirty="0"/>
              <a:t>return;</a:t>
            </a:r>
            <a:r>
              <a:rPr lang="ja-JP" altLang="en-US" sz="1800" dirty="0"/>
              <a:t>や</a:t>
            </a:r>
            <a:r>
              <a:rPr lang="en-US" altLang="ja-JP" sz="1800" dirty="0"/>
              <a:t>while(</a:t>
            </a:r>
            <a:r>
              <a:rPr lang="en-US" altLang="ja-JP" sz="1800" dirty="0" err="1"/>
              <a:t>i</a:t>
            </a:r>
            <a:r>
              <a:rPr lang="en-US" altLang="ja-JP" sz="1800" dirty="0"/>
              <a:t>; </a:t>
            </a:r>
            <a:r>
              <a:rPr lang="en-US" altLang="ja-JP" sz="1800" dirty="0" err="1"/>
              <a:t>i</a:t>
            </a:r>
            <a:r>
              <a:rPr lang="en-US" altLang="ja-JP" sz="1800" dirty="0"/>
              <a:t> &lt;10; </a:t>
            </a:r>
            <a:r>
              <a:rPr lang="en-US" altLang="ja-JP" sz="1800" dirty="0" err="1"/>
              <a:t>i</a:t>
            </a:r>
            <a:r>
              <a:rPr lang="en-US" altLang="ja-JP" sz="1800" dirty="0"/>
              <a:t>++)</a:t>
            </a:r>
            <a:r>
              <a:rPr lang="ja-JP" altLang="en-US" sz="1800" dirty="0"/>
              <a:t>のように細かいが大事な部分が間違っていれば以下のように出力する</a:t>
            </a:r>
            <a:endParaRPr lang="en-US" altLang="ja-JP" sz="1800" dirty="0"/>
          </a:p>
          <a:p>
            <a:pPr marL="0" indent="0">
              <a:buNone/>
            </a:pPr>
            <a:r>
              <a:rPr lang="ja-JP" altLang="en-US" sz="1800" dirty="0"/>
              <a:t>・</a:t>
            </a:r>
            <a:r>
              <a:rPr lang="en-US" altLang="ja-JP" sz="1800" dirty="0"/>
              <a:t>return //</a:t>
            </a:r>
            <a:r>
              <a:rPr lang="ja-JP" altLang="en-US" sz="1800" dirty="0"/>
              <a:t>返り値がありません</a:t>
            </a:r>
            <a:endParaRPr lang="en-US" altLang="ja-JP" sz="1800" dirty="0"/>
          </a:p>
          <a:p>
            <a:pPr marL="0" indent="0">
              <a:buNone/>
            </a:pPr>
            <a:r>
              <a:rPr lang="ja-JP" altLang="en-US" sz="1800" dirty="0"/>
              <a:t>・</a:t>
            </a:r>
            <a:r>
              <a:rPr lang="en-US" altLang="ja-JP" sz="1800"/>
              <a:t> for(</a:t>
            </a:r>
            <a:r>
              <a:rPr lang="en-US" altLang="ja-JP" sz="1800" dirty="0" err="1"/>
              <a:t>i</a:t>
            </a:r>
            <a:r>
              <a:rPr lang="en-US" altLang="ja-JP" sz="1800" dirty="0"/>
              <a:t>; </a:t>
            </a:r>
            <a:r>
              <a:rPr lang="en-US" altLang="ja-JP" sz="1800" dirty="0" err="1"/>
              <a:t>i</a:t>
            </a:r>
            <a:r>
              <a:rPr lang="en-US" altLang="ja-JP" sz="1800" dirty="0"/>
              <a:t> &lt;10; </a:t>
            </a:r>
            <a:r>
              <a:rPr lang="en-US" altLang="ja-JP" sz="1800" dirty="0" err="1"/>
              <a:t>i</a:t>
            </a:r>
            <a:r>
              <a:rPr lang="en-US" altLang="ja-JP" sz="1800" dirty="0"/>
              <a:t>++) //</a:t>
            </a:r>
            <a:r>
              <a:rPr lang="en-US" altLang="ja-JP" sz="1800" dirty="0" err="1"/>
              <a:t>i</a:t>
            </a:r>
            <a:r>
              <a:rPr lang="ja-JP" altLang="en-US" sz="1800" dirty="0"/>
              <a:t>の代入を忘れています</a:t>
            </a:r>
            <a:endParaRPr lang="en-US" altLang="ja-JP" sz="1800" dirty="0"/>
          </a:p>
          <a:p>
            <a:pPr marL="0" indent="0">
              <a:buNone/>
            </a:pPr>
            <a:endParaRPr lang="en-US" altLang="ja-JP" sz="1800" dirty="0"/>
          </a:p>
          <a:p>
            <a:r>
              <a:rPr lang="ja-JP" altLang="en-US" dirty="0"/>
              <a:t>課題の内容によって変える</a:t>
            </a:r>
            <a:endParaRPr lang="en-US" altLang="ja-JP" dirty="0"/>
          </a:p>
          <a:p>
            <a:pPr marL="0" indent="0">
              <a:buNone/>
            </a:pPr>
            <a:r>
              <a:rPr lang="ja-JP" altLang="en-US" sz="1800" dirty="0"/>
              <a:t>課題</a:t>
            </a:r>
            <a:r>
              <a:rPr lang="en-US" altLang="ja-JP" sz="1800" dirty="0"/>
              <a:t>8</a:t>
            </a:r>
            <a:r>
              <a:rPr lang="ja-JP" altLang="en-US" sz="1800" dirty="0"/>
              <a:t>の場合構造体を関数宣言した関数を使って処理しているのでヒントを与えずに以下のように出力する</a:t>
            </a:r>
            <a:endParaRPr lang="en-US" altLang="ja-JP" sz="1800" dirty="0"/>
          </a:p>
          <a:p>
            <a:pPr marL="0" indent="0">
              <a:buNone/>
            </a:pPr>
            <a:r>
              <a:rPr lang="ja-JP" altLang="en-US" sz="1800" dirty="0"/>
              <a:t>・</a:t>
            </a:r>
            <a:r>
              <a:rPr lang="en-US" altLang="ja-JP" sz="1800" dirty="0"/>
              <a:t>md = </a:t>
            </a:r>
            <a:r>
              <a:rPr lang="en-US" altLang="ja-JP" sz="1800" dirty="0" err="1"/>
              <a:t>getDens</a:t>
            </a:r>
            <a:r>
              <a:rPr lang="en-US" altLang="ja-JP" sz="1800" dirty="0"/>
              <a:t>(list[]); //</a:t>
            </a:r>
            <a:r>
              <a:rPr lang="ja-JP" altLang="en-US" sz="1800" dirty="0"/>
              <a:t>間違っています</a:t>
            </a:r>
            <a:endParaRPr lang="en-US" altLang="ja-JP" sz="1800" dirty="0"/>
          </a:p>
          <a:p>
            <a:pPr marL="0" indent="0">
              <a:buNone/>
            </a:pPr>
            <a:r>
              <a:rPr lang="ja-JP" altLang="en-US" sz="1800" dirty="0"/>
              <a:t>・</a:t>
            </a:r>
            <a:r>
              <a:rPr lang="en-US" altLang="ja-JP" sz="1800" dirty="0"/>
              <a:t>return a*b; //</a:t>
            </a:r>
            <a:r>
              <a:rPr lang="ja-JP" altLang="en-US" sz="1800" dirty="0"/>
              <a:t>間違っています</a:t>
            </a:r>
            <a:endParaRPr lang="en-US" altLang="ja-JP" sz="1800" dirty="0"/>
          </a:p>
        </p:txBody>
      </p:sp>
    </p:spTree>
    <p:extLst>
      <p:ext uri="{BB962C8B-B14F-4D97-AF65-F5344CB8AC3E}">
        <p14:creationId xmlns:p14="http://schemas.microsoft.com/office/powerpoint/2010/main" val="1844892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954AD-7BC5-CCA8-6877-58AE492FAF8B}"/>
              </a:ext>
            </a:extLst>
          </p:cNvPr>
          <p:cNvSpPr>
            <a:spLocks noGrp="1"/>
          </p:cNvSpPr>
          <p:nvPr>
            <p:ph type="title"/>
          </p:nvPr>
        </p:nvSpPr>
        <p:spPr/>
        <p:txBody>
          <a:bodyPr/>
          <a:lstStyle/>
          <a:p>
            <a:r>
              <a:rPr kumimoji="1" lang="ja-JP" altLang="en-US" dirty="0"/>
              <a:t>問題点</a:t>
            </a:r>
          </a:p>
        </p:txBody>
      </p:sp>
      <p:sp>
        <p:nvSpPr>
          <p:cNvPr id="3" name="コンテンツ プレースホルダー 2">
            <a:extLst>
              <a:ext uri="{FF2B5EF4-FFF2-40B4-BE49-F238E27FC236}">
                <a16:creationId xmlns:a16="http://schemas.microsoft.com/office/drawing/2014/main" id="{38BD63AD-327A-7128-8229-0241F29CE823}"/>
              </a:ext>
            </a:extLst>
          </p:cNvPr>
          <p:cNvSpPr>
            <a:spLocks noGrp="1"/>
          </p:cNvSpPr>
          <p:nvPr>
            <p:ph idx="1"/>
          </p:nvPr>
        </p:nvSpPr>
        <p:spPr/>
        <p:txBody>
          <a:bodyPr/>
          <a:lstStyle/>
          <a:p>
            <a:r>
              <a:rPr kumimoji="1" lang="ja-JP" altLang="en-US" dirty="0"/>
              <a:t>比較していく中で書かれていない</a:t>
            </a:r>
            <a:r>
              <a:rPr lang="ja-JP" altLang="en-US" dirty="0"/>
              <a:t>行がある場合どのように知らせるか。</a:t>
            </a:r>
            <a:endParaRPr lang="en-US" altLang="ja-JP" dirty="0"/>
          </a:p>
          <a:p>
            <a:pPr marL="0" indent="0">
              <a:buNone/>
            </a:pPr>
            <a:endParaRPr lang="en-US" altLang="ja-JP" dirty="0"/>
          </a:p>
          <a:p>
            <a:r>
              <a:rPr kumimoji="1" lang="ja-JP" altLang="en-US" dirty="0"/>
              <a:t>また、その中で比較していく行がズレていく恐れがあるのでどのように対処するべきか。</a:t>
            </a:r>
          </a:p>
        </p:txBody>
      </p:sp>
    </p:spTree>
    <p:extLst>
      <p:ext uri="{BB962C8B-B14F-4D97-AF65-F5344CB8AC3E}">
        <p14:creationId xmlns:p14="http://schemas.microsoft.com/office/powerpoint/2010/main" val="3505308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7082CA-ADB8-01D4-11E8-2753136752B6}"/>
              </a:ext>
            </a:extLst>
          </p:cNvPr>
          <p:cNvSpPr>
            <a:spLocks noGrp="1"/>
          </p:cNvSpPr>
          <p:nvPr>
            <p:ph type="title"/>
          </p:nvPr>
        </p:nvSpPr>
        <p:spPr/>
        <p:txBody>
          <a:bodyPr/>
          <a:lstStyle/>
          <a:p>
            <a:r>
              <a:rPr kumimoji="1" lang="ja-JP" altLang="en-US" dirty="0"/>
              <a:t>追加</a:t>
            </a:r>
            <a:r>
              <a:rPr lang="ja-JP" altLang="en-US" dirty="0"/>
              <a:t>・問題点</a:t>
            </a:r>
            <a:endParaRPr kumimoji="1" lang="ja-JP" altLang="en-US" dirty="0"/>
          </a:p>
        </p:txBody>
      </p:sp>
      <p:sp>
        <p:nvSpPr>
          <p:cNvPr id="3" name="コンテンツ プレースホルダー 2">
            <a:extLst>
              <a:ext uri="{FF2B5EF4-FFF2-40B4-BE49-F238E27FC236}">
                <a16:creationId xmlns:a16="http://schemas.microsoft.com/office/drawing/2014/main" id="{06E6EA55-3980-5E52-E506-694969D7BF54}"/>
              </a:ext>
            </a:extLst>
          </p:cNvPr>
          <p:cNvSpPr>
            <a:spLocks noGrp="1"/>
          </p:cNvSpPr>
          <p:nvPr>
            <p:ph idx="1"/>
          </p:nvPr>
        </p:nvSpPr>
        <p:spPr/>
        <p:txBody>
          <a:bodyPr/>
          <a:lstStyle/>
          <a:p>
            <a:r>
              <a:rPr kumimoji="1" lang="ja-JP" altLang="en-US" dirty="0"/>
              <a:t>空白も含めて一言一句同じでないと正答にならない</a:t>
            </a:r>
            <a:endParaRPr kumimoji="1" lang="en-US" altLang="ja-JP" dirty="0"/>
          </a:p>
          <a:p>
            <a:r>
              <a:rPr lang="ja-JP" altLang="en-US" dirty="0"/>
              <a:t>これにより</a:t>
            </a:r>
            <a:r>
              <a:rPr lang="en-US" altLang="ja-JP" dirty="0"/>
              <a:t>return;</a:t>
            </a:r>
            <a:r>
              <a:rPr lang="ja-JP" altLang="en-US" dirty="0"/>
              <a:t>などの解説を伴いたい間違いを探すのが困難になっている</a:t>
            </a:r>
            <a:endParaRPr kumimoji="1" lang="en-US" altLang="ja-JP" dirty="0"/>
          </a:p>
          <a:p>
            <a:r>
              <a:rPr lang="ja-JP" altLang="en-US" dirty="0"/>
              <a:t>繰り返し値を</a:t>
            </a:r>
            <a:r>
              <a:rPr lang="en-US" altLang="ja-JP" dirty="0"/>
              <a:t>0</a:t>
            </a:r>
            <a:r>
              <a:rPr lang="ja-JP" altLang="en-US" dirty="0"/>
              <a:t>にして比較を</a:t>
            </a:r>
            <a:r>
              <a:rPr lang="en-US" altLang="ja-JP" dirty="0"/>
              <a:t>!=</a:t>
            </a:r>
            <a:r>
              <a:rPr lang="ja-JP" altLang="en-US" dirty="0"/>
              <a:t>で処理すると必ず</a:t>
            </a:r>
            <a:r>
              <a:rPr lang="en-US" altLang="ja-JP" dirty="0"/>
              <a:t>true</a:t>
            </a:r>
            <a:r>
              <a:rPr lang="ja-JP" altLang="en-US" dirty="0"/>
              <a:t>になるので全て間違いになる</a:t>
            </a:r>
            <a:endParaRPr lang="en-US" altLang="ja-JP" dirty="0"/>
          </a:p>
          <a:p>
            <a:r>
              <a:rPr kumimoji="1" lang="ja-JP" altLang="en-US"/>
              <a:t>コンパイルでいいじゃんにならないようにするにはどうするか</a:t>
            </a:r>
            <a:endParaRPr kumimoji="1" lang="ja-JP" altLang="en-US" dirty="0"/>
          </a:p>
        </p:txBody>
      </p:sp>
    </p:spTree>
    <p:extLst>
      <p:ext uri="{BB962C8B-B14F-4D97-AF65-F5344CB8AC3E}">
        <p14:creationId xmlns:p14="http://schemas.microsoft.com/office/powerpoint/2010/main" val="1712693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6E42AE-DD9D-7F1D-B54E-64E5358AFF62}"/>
              </a:ext>
            </a:extLst>
          </p:cNvPr>
          <p:cNvSpPr>
            <a:spLocks noGrp="1"/>
          </p:cNvSpPr>
          <p:nvPr>
            <p:ph type="title"/>
          </p:nvPr>
        </p:nvSpPr>
        <p:spPr/>
        <p:txBody>
          <a:bodyPr/>
          <a:lstStyle/>
          <a:p>
            <a:r>
              <a:rPr kumimoji="1" lang="ja-JP" altLang="en-US" dirty="0"/>
              <a:t>追加</a:t>
            </a:r>
            <a:r>
              <a:rPr kumimoji="1" lang="en-US" altLang="ja-JP" dirty="0"/>
              <a:t>(0605)</a:t>
            </a:r>
            <a:r>
              <a:rPr kumimoji="1" lang="ja-JP" altLang="en-US" dirty="0"/>
              <a:t>・差分について</a:t>
            </a:r>
          </a:p>
        </p:txBody>
      </p:sp>
      <p:sp>
        <p:nvSpPr>
          <p:cNvPr id="3" name="コンテンツ プレースホルダー 2">
            <a:extLst>
              <a:ext uri="{FF2B5EF4-FFF2-40B4-BE49-F238E27FC236}">
                <a16:creationId xmlns:a16="http://schemas.microsoft.com/office/drawing/2014/main" id="{31816031-3CE7-9D6E-4DFD-7709A294477A}"/>
              </a:ext>
            </a:extLst>
          </p:cNvPr>
          <p:cNvSpPr>
            <a:spLocks noGrp="1"/>
          </p:cNvSpPr>
          <p:nvPr>
            <p:ph idx="1"/>
          </p:nvPr>
        </p:nvSpPr>
        <p:spPr/>
        <p:txBody>
          <a:bodyPr/>
          <a:lstStyle/>
          <a:p>
            <a:r>
              <a:rPr kumimoji="1" lang="ja-JP" altLang="en-US" dirty="0"/>
              <a:t>行ずつ配列に格納</a:t>
            </a:r>
            <a:endParaRPr kumimoji="1" lang="en-US" altLang="ja-JP" dirty="0"/>
          </a:p>
          <a:p>
            <a:r>
              <a:rPr kumimoji="1" lang="ja-JP" altLang="en-US"/>
              <a:t>行数が異なる場合も比較できるようにしたい</a:t>
            </a:r>
            <a:endParaRPr kumimoji="1" lang="en-US" altLang="ja-JP" dirty="0"/>
          </a:p>
          <a:p>
            <a:r>
              <a:rPr kumimoji="1" lang="en-US" altLang="ja-JP" dirty="0"/>
              <a:t>2</a:t>
            </a:r>
            <a:r>
              <a:rPr kumimoji="1" lang="ja-JP" altLang="en-US" dirty="0"/>
              <a:t>つ以上続く空欄を無視したい←単語ごとに区切りたい</a:t>
            </a:r>
            <a:endParaRPr kumimoji="1" lang="en-US" altLang="ja-JP" dirty="0"/>
          </a:p>
        </p:txBody>
      </p:sp>
    </p:spTree>
    <p:extLst>
      <p:ext uri="{BB962C8B-B14F-4D97-AF65-F5344CB8AC3E}">
        <p14:creationId xmlns:p14="http://schemas.microsoft.com/office/powerpoint/2010/main" val="141818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604C0B5-61B5-B2A6-7914-0DE09D5E1C4D}"/>
              </a:ext>
            </a:extLst>
          </p:cNvPr>
          <p:cNvSpPr txBox="1"/>
          <p:nvPr/>
        </p:nvSpPr>
        <p:spPr>
          <a:xfrm>
            <a:off x="3922643" y="556590"/>
            <a:ext cx="6321287" cy="646331"/>
          </a:xfrm>
          <a:prstGeom prst="rect">
            <a:avLst/>
          </a:prstGeom>
          <a:noFill/>
        </p:spPr>
        <p:txBody>
          <a:bodyPr wrap="square" rtlCol="0">
            <a:spAutoFit/>
          </a:bodyPr>
          <a:lstStyle/>
          <a:p>
            <a:r>
              <a:rPr kumimoji="1" lang="en-US" altLang="ja-JP" dirty="0" err="1"/>
              <a:t>abc</a:t>
            </a:r>
            <a:r>
              <a:rPr kumimoji="1" lang="ja-JP" altLang="en-US" dirty="0"/>
              <a:t>を</a:t>
            </a:r>
            <a:r>
              <a:rPr kumimoji="1" lang="en-US" altLang="ja-JP" dirty="0"/>
              <a:t>1</a:t>
            </a:r>
            <a:r>
              <a:rPr kumimoji="1" lang="ja-JP" altLang="en-US" dirty="0"/>
              <a:t>文字ずつ配列に入れる</a:t>
            </a:r>
            <a:endParaRPr kumimoji="1" lang="en-US" altLang="ja-JP" dirty="0"/>
          </a:p>
          <a:p>
            <a:r>
              <a:rPr lang="en-US" altLang="ja-JP" dirty="0"/>
              <a:t>          li=[</a:t>
            </a:r>
            <a:r>
              <a:rPr lang="en-US" altLang="ja-JP" dirty="0" err="1"/>
              <a:t>a,b,c</a:t>
            </a:r>
            <a:r>
              <a:rPr lang="en-US" altLang="ja-JP" dirty="0"/>
              <a:t>]</a:t>
            </a:r>
            <a:endParaRPr kumimoji="1" lang="ja-JP" altLang="en-US" dirty="0"/>
          </a:p>
        </p:txBody>
      </p:sp>
      <p:sp>
        <p:nvSpPr>
          <p:cNvPr id="5" name="テキスト ボックス 4">
            <a:extLst>
              <a:ext uri="{FF2B5EF4-FFF2-40B4-BE49-F238E27FC236}">
                <a16:creationId xmlns:a16="http://schemas.microsoft.com/office/drawing/2014/main" id="{E5CDCE5E-5535-B625-BB2A-549D9ECC6B45}"/>
              </a:ext>
            </a:extLst>
          </p:cNvPr>
          <p:cNvSpPr txBox="1"/>
          <p:nvPr/>
        </p:nvSpPr>
        <p:spPr>
          <a:xfrm>
            <a:off x="4002156" y="1510748"/>
            <a:ext cx="2729948" cy="923330"/>
          </a:xfrm>
          <a:prstGeom prst="rect">
            <a:avLst/>
          </a:prstGeom>
          <a:noFill/>
        </p:spPr>
        <p:txBody>
          <a:bodyPr wrap="square" rtlCol="0">
            <a:spAutoFit/>
          </a:bodyPr>
          <a:lstStyle/>
          <a:p>
            <a:r>
              <a:rPr kumimoji="1" lang="ja-JP" altLang="en-US" dirty="0"/>
              <a:t>合っているか確認</a:t>
            </a:r>
            <a:endParaRPr kumimoji="1" lang="en-US" altLang="ja-JP" dirty="0"/>
          </a:p>
          <a:p>
            <a:r>
              <a:rPr lang="en-US" altLang="ja-JP" dirty="0"/>
              <a:t>li</a:t>
            </a:r>
            <a:r>
              <a:rPr lang="ja-JP" altLang="en-US" dirty="0"/>
              <a:t>の</a:t>
            </a:r>
            <a:r>
              <a:rPr lang="en-US" altLang="ja-JP" dirty="0"/>
              <a:t>a</a:t>
            </a:r>
            <a:r>
              <a:rPr lang="ja-JP" altLang="en-US" dirty="0"/>
              <a:t>と別の</a:t>
            </a:r>
            <a:r>
              <a:rPr lang="en-US" altLang="ja-JP" dirty="0" err="1"/>
              <a:t>a,b</a:t>
            </a:r>
            <a:r>
              <a:rPr lang="ja-JP" altLang="en-US" dirty="0"/>
              <a:t>ずつ</a:t>
            </a:r>
            <a:endParaRPr lang="en-US" altLang="ja-JP" dirty="0"/>
          </a:p>
          <a:p>
            <a:r>
              <a:rPr lang="en-US" altLang="ja-JP" dirty="0"/>
              <a:t>li</a:t>
            </a:r>
            <a:r>
              <a:rPr lang="ja-JP" altLang="en-US" dirty="0"/>
              <a:t>の</a:t>
            </a:r>
            <a:r>
              <a:rPr lang="en-US" altLang="ja-JP" dirty="0"/>
              <a:t>b</a:t>
            </a:r>
            <a:r>
              <a:rPr lang="ja-JP" altLang="en-US" dirty="0"/>
              <a:t>と別の</a:t>
            </a:r>
            <a:r>
              <a:rPr lang="en-US" altLang="ja-JP" dirty="0" err="1"/>
              <a:t>a,b,c</a:t>
            </a:r>
            <a:r>
              <a:rPr lang="ja-JP" altLang="en-US" dirty="0"/>
              <a:t>ずつ</a:t>
            </a:r>
            <a:endParaRPr lang="en-US" altLang="ja-JP" dirty="0"/>
          </a:p>
        </p:txBody>
      </p:sp>
      <p:sp>
        <p:nvSpPr>
          <p:cNvPr id="6" name="テキスト ボックス 5">
            <a:extLst>
              <a:ext uri="{FF2B5EF4-FFF2-40B4-BE49-F238E27FC236}">
                <a16:creationId xmlns:a16="http://schemas.microsoft.com/office/drawing/2014/main" id="{FC3C2ED3-08F9-FE87-681D-E002AC129A8A}"/>
              </a:ext>
            </a:extLst>
          </p:cNvPr>
          <p:cNvSpPr txBox="1"/>
          <p:nvPr/>
        </p:nvSpPr>
        <p:spPr>
          <a:xfrm>
            <a:off x="3299791" y="2902226"/>
            <a:ext cx="5923722" cy="646331"/>
          </a:xfrm>
          <a:prstGeom prst="rect">
            <a:avLst/>
          </a:prstGeom>
          <a:noFill/>
        </p:spPr>
        <p:txBody>
          <a:bodyPr wrap="square" rtlCol="0">
            <a:spAutoFit/>
          </a:bodyPr>
          <a:lstStyle/>
          <a:p>
            <a:r>
              <a:rPr kumimoji="1" lang="ja-JP" altLang="en-US" dirty="0"/>
              <a:t>合ってたら次の文字へ</a:t>
            </a:r>
            <a:r>
              <a:rPr kumimoji="1" lang="en-US" altLang="ja-JP" dirty="0"/>
              <a:t>(b</a:t>
            </a:r>
            <a:r>
              <a:rPr kumimoji="1" lang="ja-JP" altLang="en-US" dirty="0"/>
              <a:t>なら次は</a:t>
            </a:r>
            <a:r>
              <a:rPr kumimoji="1" lang="en-US" altLang="ja-JP" dirty="0"/>
              <a:t>c</a:t>
            </a:r>
            <a:r>
              <a:rPr kumimoji="1" lang="ja-JP" altLang="en-US" dirty="0"/>
              <a:t>を比較</a:t>
            </a:r>
            <a:r>
              <a:rPr kumimoji="1" lang="en-US" altLang="ja-JP" dirty="0"/>
              <a:t>)</a:t>
            </a:r>
          </a:p>
          <a:p>
            <a:r>
              <a:rPr kumimoji="1" lang="ja-JP" altLang="en-US" dirty="0"/>
              <a:t>違ったらそれを保存しておく</a:t>
            </a:r>
          </a:p>
        </p:txBody>
      </p:sp>
      <p:sp>
        <p:nvSpPr>
          <p:cNvPr id="7" name="テキスト ボックス 6">
            <a:extLst>
              <a:ext uri="{FF2B5EF4-FFF2-40B4-BE49-F238E27FC236}">
                <a16:creationId xmlns:a16="http://schemas.microsoft.com/office/drawing/2014/main" id="{0A66ADE6-7333-5415-BEE4-EAD1A2B6F8C9}"/>
              </a:ext>
            </a:extLst>
          </p:cNvPr>
          <p:cNvSpPr txBox="1"/>
          <p:nvPr/>
        </p:nvSpPr>
        <p:spPr>
          <a:xfrm>
            <a:off x="3538330" y="4015409"/>
            <a:ext cx="6321287" cy="646331"/>
          </a:xfrm>
          <a:prstGeom prst="rect">
            <a:avLst/>
          </a:prstGeom>
          <a:noFill/>
        </p:spPr>
        <p:txBody>
          <a:bodyPr wrap="square" rtlCol="0">
            <a:spAutoFit/>
          </a:bodyPr>
          <a:lstStyle/>
          <a:p>
            <a:r>
              <a:rPr kumimoji="1" lang="ja-JP" altLang="en-US" dirty="0"/>
              <a:t>問題</a:t>
            </a:r>
            <a:endParaRPr kumimoji="1" lang="en-US" altLang="ja-JP" dirty="0"/>
          </a:p>
          <a:p>
            <a:r>
              <a:rPr lang="en-US" altLang="ja-JP" dirty="0" err="1"/>
              <a:t>a,b,c</a:t>
            </a:r>
            <a:r>
              <a:rPr lang="ja-JP" altLang="en-US" dirty="0"/>
              <a:t>なら問題が無いが</a:t>
            </a:r>
            <a:r>
              <a:rPr lang="en-US" altLang="ja-JP" dirty="0" err="1"/>
              <a:t>a,a,a</a:t>
            </a:r>
            <a:r>
              <a:rPr lang="ja-JP" altLang="en-US" dirty="0"/>
              <a:t>なら間違っていないとされる</a:t>
            </a:r>
            <a:endParaRPr kumimoji="1" lang="ja-JP" altLang="en-US" dirty="0"/>
          </a:p>
        </p:txBody>
      </p:sp>
    </p:spTree>
    <p:extLst>
      <p:ext uri="{BB962C8B-B14F-4D97-AF65-F5344CB8AC3E}">
        <p14:creationId xmlns:p14="http://schemas.microsoft.com/office/powerpoint/2010/main" val="233571546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730</TotalTime>
  <Words>528</Words>
  <Application>Microsoft Office PowerPoint</Application>
  <PresentationFormat>ワイド画面</PresentationFormat>
  <Paragraphs>71</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游ゴシック</vt:lpstr>
      <vt:lpstr>游ゴシック Light</vt:lpstr>
      <vt:lpstr>Arial</vt:lpstr>
      <vt:lpstr>Office テーマ</vt:lpstr>
      <vt:lpstr>PowerPoint プレゼンテーション</vt:lpstr>
      <vt:lpstr>PowerPoint プレゼンテーション</vt:lpstr>
      <vt:lpstr>ポップアップに表示する例(使用例は無し)</vt:lpstr>
      <vt:lpstr>問題点</vt:lpstr>
      <vt:lpstr>追加・問題点</vt:lpstr>
      <vt:lpstr>追加(0605)・差分について</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202003458</dc:creator>
  <cp:lastModifiedBy>202003458</cp:lastModifiedBy>
  <cp:revision>8</cp:revision>
  <dcterms:created xsi:type="dcterms:W3CDTF">2023-05-24T18:11:13Z</dcterms:created>
  <dcterms:modified xsi:type="dcterms:W3CDTF">2023-06-22T08:06:18Z</dcterms:modified>
</cp:coreProperties>
</file>