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1" r:id="rId4"/>
    <p:sldId id="263" r:id="rId5"/>
    <p:sldId id="259" r:id="rId6"/>
    <p:sldId id="260"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62A1E-46A5-594D-0425-0736134B709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5609C62-2D95-1381-0D60-F670BBE4E8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A9D24CD-7EFA-6856-DA61-73BA79A4D3C8}"/>
              </a:ext>
            </a:extLst>
          </p:cNvPr>
          <p:cNvSpPr>
            <a:spLocks noGrp="1"/>
          </p:cNvSpPr>
          <p:nvPr>
            <p:ph type="dt" sz="half" idx="10"/>
          </p:nvPr>
        </p:nvSpPr>
        <p:spPr/>
        <p:txBody>
          <a:bodyPr/>
          <a:lstStyle/>
          <a:p>
            <a:fld id="{9A34D087-0AE3-49F0-9419-B7461A53D2C5}" type="datetimeFigureOut">
              <a:rPr kumimoji="1" lang="ja-JP" altLang="en-US" smtClean="0"/>
              <a:t>2023/7/31</a:t>
            </a:fld>
            <a:endParaRPr kumimoji="1" lang="ja-JP" altLang="en-US"/>
          </a:p>
        </p:txBody>
      </p:sp>
      <p:sp>
        <p:nvSpPr>
          <p:cNvPr id="5" name="フッター プレースホルダー 4">
            <a:extLst>
              <a:ext uri="{FF2B5EF4-FFF2-40B4-BE49-F238E27FC236}">
                <a16:creationId xmlns:a16="http://schemas.microsoft.com/office/drawing/2014/main" id="{BC9BCF6D-F533-F69D-2D75-BE67BC81302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6115263-8150-0315-0AF3-A4E876843788}"/>
              </a:ext>
            </a:extLst>
          </p:cNvPr>
          <p:cNvSpPr>
            <a:spLocks noGrp="1"/>
          </p:cNvSpPr>
          <p:nvPr>
            <p:ph type="sldNum" sz="quarter" idx="12"/>
          </p:nvPr>
        </p:nvSpPr>
        <p:spPr/>
        <p:txBody>
          <a:bodyPr/>
          <a:lstStyle/>
          <a:p>
            <a:fld id="{7D689BA3-3A38-4FA6-9ED4-5B8DB8502640}" type="slidenum">
              <a:rPr kumimoji="1" lang="ja-JP" altLang="en-US" smtClean="0"/>
              <a:t>‹#›</a:t>
            </a:fld>
            <a:endParaRPr kumimoji="1" lang="ja-JP" altLang="en-US"/>
          </a:p>
        </p:txBody>
      </p:sp>
    </p:spTree>
    <p:extLst>
      <p:ext uri="{BB962C8B-B14F-4D97-AF65-F5344CB8AC3E}">
        <p14:creationId xmlns:p14="http://schemas.microsoft.com/office/powerpoint/2010/main" val="1571724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6B89F6-B744-3D3A-4C4F-9F50614ADA2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63D00F-4EE1-9B0D-51A4-B60E79ED41B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D2BA07-CC8C-8C2A-25A3-4A046AFA36D6}"/>
              </a:ext>
            </a:extLst>
          </p:cNvPr>
          <p:cNvSpPr>
            <a:spLocks noGrp="1"/>
          </p:cNvSpPr>
          <p:nvPr>
            <p:ph type="dt" sz="half" idx="10"/>
          </p:nvPr>
        </p:nvSpPr>
        <p:spPr/>
        <p:txBody>
          <a:bodyPr/>
          <a:lstStyle/>
          <a:p>
            <a:fld id="{9A34D087-0AE3-49F0-9419-B7461A53D2C5}" type="datetimeFigureOut">
              <a:rPr kumimoji="1" lang="ja-JP" altLang="en-US" smtClean="0"/>
              <a:t>2023/7/31</a:t>
            </a:fld>
            <a:endParaRPr kumimoji="1" lang="ja-JP" altLang="en-US"/>
          </a:p>
        </p:txBody>
      </p:sp>
      <p:sp>
        <p:nvSpPr>
          <p:cNvPr id="5" name="フッター プレースホルダー 4">
            <a:extLst>
              <a:ext uri="{FF2B5EF4-FFF2-40B4-BE49-F238E27FC236}">
                <a16:creationId xmlns:a16="http://schemas.microsoft.com/office/drawing/2014/main" id="{CDC98707-EA50-D81E-BA7F-E3C2E247379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6BA8738-7783-0DB3-0B9D-BB932220B60D}"/>
              </a:ext>
            </a:extLst>
          </p:cNvPr>
          <p:cNvSpPr>
            <a:spLocks noGrp="1"/>
          </p:cNvSpPr>
          <p:nvPr>
            <p:ph type="sldNum" sz="quarter" idx="12"/>
          </p:nvPr>
        </p:nvSpPr>
        <p:spPr/>
        <p:txBody>
          <a:bodyPr/>
          <a:lstStyle/>
          <a:p>
            <a:fld id="{7D689BA3-3A38-4FA6-9ED4-5B8DB8502640}" type="slidenum">
              <a:rPr kumimoji="1" lang="ja-JP" altLang="en-US" smtClean="0"/>
              <a:t>‹#›</a:t>
            </a:fld>
            <a:endParaRPr kumimoji="1" lang="ja-JP" altLang="en-US"/>
          </a:p>
        </p:txBody>
      </p:sp>
    </p:spTree>
    <p:extLst>
      <p:ext uri="{BB962C8B-B14F-4D97-AF65-F5344CB8AC3E}">
        <p14:creationId xmlns:p14="http://schemas.microsoft.com/office/powerpoint/2010/main" val="2794228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DE8379F-B458-1012-E0DA-44880DAB9D1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2DFB733-434C-4EEC-895F-D992AD570A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E0DE129-4D26-EEB3-28D9-A52A2B06A248}"/>
              </a:ext>
            </a:extLst>
          </p:cNvPr>
          <p:cNvSpPr>
            <a:spLocks noGrp="1"/>
          </p:cNvSpPr>
          <p:nvPr>
            <p:ph type="dt" sz="half" idx="10"/>
          </p:nvPr>
        </p:nvSpPr>
        <p:spPr/>
        <p:txBody>
          <a:bodyPr/>
          <a:lstStyle/>
          <a:p>
            <a:fld id="{9A34D087-0AE3-49F0-9419-B7461A53D2C5}" type="datetimeFigureOut">
              <a:rPr kumimoji="1" lang="ja-JP" altLang="en-US" smtClean="0"/>
              <a:t>2023/7/31</a:t>
            </a:fld>
            <a:endParaRPr kumimoji="1" lang="ja-JP" altLang="en-US"/>
          </a:p>
        </p:txBody>
      </p:sp>
      <p:sp>
        <p:nvSpPr>
          <p:cNvPr id="5" name="フッター プレースホルダー 4">
            <a:extLst>
              <a:ext uri="{FF2B5EF4-FFF2-40B4-BE49-F238E27FC236}">
                <a16:creationId xmlns:a16="http://schemas.microsoft.com/office/drawing/2014/main" id="{EF98D582-85CD-AB77-4554-491F697DB6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8D07287-D144-C30B-6DAE-131EB5F4DF37}"/>
              </a:ext>
            </a:extLst>
          </p:cNvPr>
          <p:cNvSpPr>
            <a:spLocks noGrp="1"/>
          </p:cNvSpPr>
          <p:nvPr>
            <p:ph type="sldNum" sz="quarter" idx="12"/>
          </p:nvPr>
        </p:nvSpPr>
        <p:spPr/>
        <p:txBody>
          <a:bodyPr/>
          <a:lstStyle/>
          <a:p>
            <a:fld id="{7D689BA3-3A38-4FA6-9ED4-5B8DB8502640}" type="slidenum">
              <a:rPr kumimoji="1" lang="ja-JP" altLang="en-US" smtClean="0"/>
              <a:t>‹#›</a:t>
            </a:fld>
            <a:endParaRPr kumimoji="1" lang="ja-JP" altLang="en-US"/>
          </a:p>
        </p:txBody>
      </p:sp>
    </p:spTree>
    <p:extLst>
      <p:ext uri="{BB962C8B-B14F-4D97-AF65-F5344CB8AC3E}">
        <p14:creationId xmlns:p14="http://schemas.microsoft.com/office/powerpoint/2010/main" val="1482516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D7F0BD-D747-A410-2639-5C8BF260205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965696-5B8D-D03E-3C00-2AFB2DCBEB0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951FE04-DD29-408C-D9B5-F99A33A29D4F}"/>
              </a:ext>
            </a:extLst>
          </p:cNvPr>
          <p:cNvSpPr>
            <a:spLocks noGrp="1"/>
          </p:cNvSpPr>
          <p:nvPr>
            <p:ph type="dt" sz="half" idx="10"/>
          </p:nvPr>
        </p:nvSpPr>
        <p:spPr/>
        <p:txBody>
          <a:bodyPr/>
          <a:lstStyle/>
          <a:p>
            <a:fld id="{9A34D087-0AE3-49F0-9419-B7461A53D2C5}" type="datetimeFigureOut">
              <a:rPr kumimoji="1" lang="ja-JP" altLang="en-US" smtClean="0"/>
              <a:t>2023/7/31</a:t>
            </a:fld>
            <a:endParaRPr kumimoji="1" lang="ja-JP" altLang="en-US"/>
          </a:p>
        </p:txBody>
      </p:sp>
      <p:sp>
        <p:nvSpPr>
          <p:cNvPr id="5" name="フッター プレースホルダー 4">
            <a:extLst>
              <a:ext uri="{FF2B5EF4-FFF2-40B4-BE49-F238E27FC236}">
                <a16:creationId xmlns:a16="http://schemas.microsoft.com/office/drawing/2014/main" id="{FEFEDE3B-4651-A246-42AE-89A843F86A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90CFB3-6CB8-FD39-174A-0C16BB4A4B00}"/>
              </a:ext>
            </a:extLst>
          </p:cNvPr>
          <p:cNvSpPr>
            <a:spLocks noGrp="1"/>
          </p:cNvSpPr>
          <p:nvPr>
            <p:ph type="sldNum" sz="quarter" idx="12"/>
          </p:nvPr>
        </p:nvSpPr>
        <p:spPr/>
        <p:txBody>
          <a:bodyPr/>
          <a:lstStyle/>
          <a:p>
            <a:fld id="{7D689BA3-3A38-4FA6-9ED4-5B8DB8502640}" type="slidenum">
              <a:rPr kumimoji="1" lang="ja-JP" altLang="en-US" smtClean="0"/>
              <a:t>‹#›</a:t>
            </a:fld>
            <a:endParaRPr kumimoji="1" lang="ja-JP" altLang="en-US"/>
          </a:p>
        </p:txBody>
      </p:sp>
    </p:spTree>
    <p:extLst>
      <p:ext uri="{BB962C8B-B14F-4D97-AF65-F5344CB8AC3E}">
        <p14:creationId xmlns:p14="http://schemas.microsoft.com/office/powerpoint/2010/main" val="736705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DED3D7-3731-434C-1120-2A8826BA6E7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E159047-7B09-FB31-0786-D9E02CEA5A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FF01611-B971-9958-28DA-C1CCE1951026}"/>
              </a:ext>
            </a:extLst>
          </p:cNvPr>
          <p:cNvSpPr>
            <a:spLocks noGrp="1"/>
          </p:cNvSpPr>
          <p:nvPr>
            <p:ph type="dt" sz="half" idx="10"/>
          </p:nvPr>
        </p:nvSpPr>
        <p:spPr/>
        <p:txBody>
          <a:bodyPr/>
          <a:lstStyle/>
          <a:p>
            <a:fld id="{9A34D087-0AE3-49F0-9419-B7461A53D2C5}" type="datetimeFigureOut">
              <a:rPr kumimoji="1" lang="ja-JP" altLang="en-US" smtClean="0"/>
              <a:t>2023/7/31</a:t>
            </a:fld>
            <a:endParaRPr kumimoji="1" lang="ja-JP" altLang="en-US"/>
          </a:p>
        </p:txBody>
      </p:sp>
      <p:sp>
        <p:nvSpPr>
          <p:cNvPr id="5" name="フッター プレースホルダー 4">
            <a:extLst>
              <a:ext uri="{FF2B5EF4-FFF2-40B4-BE49-F238E27FC236}">
                <a16:creationId xmlns:a16="http://schemas.microsoft.com/office/drawing/2014/main" id="{8257D086-1EF1-AA89-9101-0CC32B1A19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D54E610-2028-F532-5E33-4DEF38E37618}"/>
              </a:ext>
            </a:extLst>
          </p:cNvPr>
          <p:cNvSpPr>
            <a:spLocks noGrp="1"/>
          </p:cNvSpPr>
          <p:nvPr>
            <p:ph type="sldNum" sz="quarter" idx="12"/>
          </p:nvPr>
        </p:nvSpPr>
        <p:spPr/>
        <p:txBody>
          <a:bodyPr/>
          <a:lstStyle/>
          <a:p>
            <a:fld id="{7D689BA3-3A38-4FA6-9ED4-5B8DB8502640}" type="slidenum">
              <a:rPr kumimoji="1" lang="ja-JP" altLang="en-US" smtClean="0"/>
              <a:t>‹#›</a:t>
            </a:fld>
            <a:endParaRPr kumimoji="1" lang="ja-JP" altLang="en-US"/>
          </a:p>
        </p:txBody>
      </p:sp>
    </p:spTree>
    <p:extLst>
      <p:ext uri="{BB962C8B-B14F-4D97-AF65-F5344CB8AC3E}">
        <p14:creationId xmlns:p14="http://schemas.microsoft.com/office/powerpoint/2010/main" val="491383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1E46FF-C882-D5C4-1366-99EF9C518EA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5BA27A7-5134-10C3-0667-513B0693C3B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4DFE65B-571E-3DA4-D0E4-40CEAA5A77C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EB0459A-2F8B-1058-E5EC-09DACB7FD34D}"/>
              </a:ext>
            </a:extLst>
          </p:cNvPr>
          <p:cNvSpPr>
            <a:spLocks noGrp="1"/>
          </p:cNvSpPr>
          <p:nvPr>
            <p:ph type="dt" sz="half" idx="10"/>
          </p:nvPr>
        </p:nvSpPr>
        <p:spPr/>
        <p:txBody>
          <a:bodyPr/>
          <a:lstStyle/>
          <a:p>
            <a:fld id="{9A34D087-0AE3-49F0-9419-B7461A53D2C5}" type="datetimeFigureOut">
              <a:rPr kumimoji="1" lang="ja-JP" altLang="en-US" smtClean="0"/>
              <a:t>2023/7/31</a:t>
            </a:fld>
            <a:endParaRPr kumimoji="1" lang="ja-JP" altLang="en-US"/>
          </a:p>
        </p:txBody>
      </p:sp>
      <p:sp>
        <p:nvSpPr>
          <p:cNvPr id="6" name="フッター プレースホルダー 5">
            <a:extLst>
              <a:ext uri="{FF2B5EF4-FFF2-40B4-BE49-F238E27FC236}">
                <a16:creationId xmlns:a16="http://schemas.microsoft.com/office/drawing/2014/main" id="{3AA53350-5891-39ED-F147-2A4F6F1FA88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BE5D704-828F-9386-98DF-7656D62C98BA}"/>
              </a:ext>
            </a:extLst>
          </p:cNvPr>
          <p:cNvSpPr>
            <a:spLocks noGrp="1"/>
          </p:cNvSpPr>
          <p:nvPr>
            <p:ph type="sldNum" sz="quarter" idx="12"/>
          </p:nvPr>
        </p:nvSpPr>
        <p:spPr/>
        <p:txBody>
          <a:bodyPr/>
          <a:lstStyle/>
          <a:p>
            <a:fld id="{7D689BA3-3A38-4FA6-9ED4-5B8DB8502640}" type="slidenum">
              <a:rPr kumimoji="1" lang="ja-JP" altLang="en-US" smtClean="0"/>
              <a:t>‹#›</a:t>
            </a:fld>
            <a:endParaRPr kumimoji="1" lang="ja-JP" altLang="en-US"/>
          </a:p>
        </p:txBody>
      </p:sp>
    </p:spTree>
    <p:extLst>
      <p:ext uri="{BB962C8B-B14F-4D97-AF65-F5344CB8AC3E}">
        <p14:creationId xmlns:p14="http://schemas.microsoft.com/office/powerpoint/2010/main" val="131761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2064E3-FA62-992A-DA42-B51FEEFEC72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B71F84B-65F0-650B-EA74-F3019D65A7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41FEB8A-CDD9-E706-686B-ED6BC72A29F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F6A3D9-6876-F7D8-DF8E-3F5419650F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6E2E66F-F8C6-C584-B527-635FED7128F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A2E3F81-F75B-577C-11DC-71A0DCFD7A31}"/>
              </a:ext>
            </a:extLst>
          </p:cNvPr>
          <p:cNvSpPr>
            <a:spLocks noGrp="1"/>
          </p:cNvSpPr>
          <p:nvPr>
            <p:ph type="dt" sz="half" idx="10"/>
          </p:nvPr>
        </p:nvSpPr>
        <p:spPr/>
        <p:txBody>
          <a:bodyPr/>
          <a:lstStyle/>
          <a:p>
            <a:fld id="{9A34D087-0AE3-49F0-9419-B7461A53D2C5}" type="datetimeFigureOut">
              <a:rPr kumimoji="1" lang="ja-JP" altLang="en-US" smtClean="0"/>
              <a:t>2023/7/31</a:t>
            </a:fld>
            <a:endParaRPr kumimoji="1" lang="ja-JP" altLang="en-US"/>
          </a:p>
        </p:txBody>
      </p:sp>
      <p:sp>
        <p:nvSpPr>
          <p:cNvPr id="8" name="フッター プレースホルダー 7">
            <a:extLst>
              <a:ext uri="{FF2B5EF4-FFF2-40B4-BE49-F238E27FC236}">
                <a16:creationId xmlns:a16="http://schemas.microsoft.com/office/drawing/2014/main" id="{F7DDA416-13A9-EF67-EAEC-C9D7187212C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F9D1FB2-D28B-14C0-1B4A-F475365F1474}"/>
              </a:ext>
            </a:extLst>
          </p:cNvPr>
          <p:cNvSpPr>
            <a:spLocks noGrp="1"/>
          </p:cNvSpPr>
          <p:nvPr>
            <p:ph type="sldNum" sz="quarter" idx="12"/>
          </p:nvPr>
        </p:nvSpPr>
        <p:spPr/>
        <p:txBody>
          <a:bodyPr/>
          <a:lstStyle/>
          <a:p>
            <a:fld id="{7D689BA3-3A38-4FA6-9ED4-5B8DB8502640}" type="slidenum">
              <a:rPr kumimoji="1" lang="ja-JP" altLang="en-US" smtClean="0"/>
              <a:t>‹#›</a:t>
            </a:fld>
            <a:endParaRPr kumimoji="1" lang="ja-JP" altLang="en-US"/>
          </a:p>
        </p:txBody>
      </p:sp>
    </p:spTree>
    <p:extLst>
      <p:ext uri="{BB962C8B-B14F-4D97-AF65-F5344CB8AC3E}">
        <p14:creationId xmlns:p14="http://schemas.microsoft.com/office/powerpoint/2010/main" val="2839468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B027D1-8486-A386-8F83-650278A574F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79BECA8-6EDF-E80D-5349-C0E16DC00C22}"/>
              </a:ext>
            </a:extLst>
          </p:cNvPr>
          <p:cNvSpPr>
            <a:spLocks noGrp="1"/>
          </p:cNvSpPr>
          <p:nvPr>
            <p:ph type="dt" sz="half" idx="10"/>
          </p:nvPr>
        </p:nvSpPr>
        <p:spPr/>
        <p:txBody>
          <a:bodyPr/>
          <a:lstStyle/>
          <a:p>
            <a:fld id="{9A34D087-0AE3-49F0-9419-B7461A53D2C5}" type="datetimeFigureOut">
              <a:rPr kumimoji="1" lang="ja-JP" altLang="en-US" smtClean="0"/>
              <a:t>2023/7/31</a:t>
            </a:fld>
            <a:endParaRPr kumimoji="1" lang="ja-JP" altLang="en-US"/>
          </a:p>
        </p:txBody>
      </p:sp>
      <p:sp>
        <p:nvSpPr>
          <p:cNvPr id="4" name="フッター プレースホルダー 3">
            <a:extLst>
              <a:ext uri="{FF2B5EF4-FFF2-40B4-BE49-F238E27FC236}">
                <a16:creationId xmlns:a16="http://schemas.microsoft.com/office/drawing/2014/main" id="{862A0ADE-AD4F-9C57-B0AB-8DE75C872D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9C596F8-29C3-BE77-2509-5BD9EA042589}"/>
              </a:ext>
            </a:extLst>
          </p:cNvPr>
          <p:cNvSpPr>
            <a:spLocks noGrp="1"/>
          </p:cNvSpPr>
          <p:nvPr>
            <p:ph type="sldNum" sz="quarter" idx="12"/>
          </p:nvPr>
        </p:nvSpPr>
        <p:spPr/>
        <p:txBody>
          <a:bodyPr/>
          <a:lstStyle/>
          <a:p>
            <a:fld id="{7D689BA3-3A38-4FA6-9ED4-5B8DB8502640}" type="slidenum">
              <a:rPr kumimoji="1" lang="ja-JP" altLang="en-US" smtClean="0"/>
              <a:t>‹#›</a:t>
            </a:fld>
            <a:endParaRPr kumimoji="1" lang="ja-JP" altLang="en-US"/>
          </a:p>
        </p:txBody>
      </p:sp>
    </p:spTree>
    <p:extLst>
      <p:ext uri="{BB962C8B-B14F-4D97-AF65-F5344CB8AC3E}">
        <p14:creationId xmlns:p14="http://schemas.microsoft.com/office/powerpoint/2010/main" val="3421951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0222B40-2572-78AB-08EA-3F1D394DA3EF}"/>
              </a:ext>
            </a:extLst>
          </p:cNvPr>
          <p:cNvSpPr>
            <a:spLocks noGrp="1"/>
          </p:cNvSpPr>
          <p:nvPr>
            <p:ph type="dt" sz="half" idx="10"/>
          </p:nvPr>
        </p:nvSpPr>
        <p:spPr/>
        <p:txBody>
          <a:bodyPr/>
          <a:lstStyle/>
          <a:p>
            <a:fld id="{9A34D087-0AE3-49F0-9419-B7461A53D2C5}" type="datetimeFigureOut">
              <a:rPr kumimoji="1" lang="ja-JP" altLang="en-US" smtClean="0"/>
              <a:t>2023/7/31</a:t>
            </a:fld>
            <a:endParaRPr kumimoji="1" lang="ja-JP" altLang="en-US"/>
          </a:p>
        </p:txBody>
      </p:sp>
      <p:sp>
        <p:nvSpPr>
          <p:cNvPr id="3" name="フッター プレースホルダー 2">
            <a:extLst>
              <a:ext uri="{FF2B5EF4-FFF2-40B4-BE49-F238E27FC236}">
                <a16:creationId xmlns:a16="http://schemas.microsoft.com/office/drawing/2014/main" id="{5577A014-405E-A071-172C-B32472DD2DE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967E7F8-42F8-08DA-3387-7F316D554611}"/>
              </a:ext>
            </a:extLst>
          </p:cNvPr>
          <p:cNvSpPr>
            <a:spLocks noGrp="1"/>
          </p:cNvSpPr>
          <p:nvPr>
            <p:ph type="sldNum" sz="quarter" idx="12"/>
          </p:nvPr>
        </p:nvSpPr>
        <p:spPr/>
        <p:txBody>
          <a:bodyPr/>
          <a:lstStyle/>
          <a:p>
            <a:fld id="{7D689BA3-3A38-4FA6-9ED4-5B8DB8502640}" type="slidenum">
              <a:rPr kumimoji="1" lang="ja-JP" altLang="en-US" smtClean="0"/>
              <a:t>‹#›</a:t>
            </a:fld>
            <a:endParaRPr kumimoji="1" lang="ja-JP" altLang="en-US"/>
          </a:p>
        </p:txBody>
      </p:sp>
    </p:spTree>
    <p:extLst>
      <p:ext uri="{BB962C8B-B14F-4D97-AF65-F5344CB8AC3E}">
        <p14:creationId xmlns:p14="http://schemas.microsoft.com/office/powerpoint/2010/main" val="3854115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E4167F-1B37-CC3A-7C66-3F39AD9E733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36E239A-5AE3-59D7-E0CA-5A06F3E51D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D2D8F64-53E1-AC30-D117-B71C06B5A4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96F3A58-6772-0AF5-2619-41D8BD19B065}"/>
              </a:ext>
            </a:extLst>
          </p:cNvPr>
          <p:cNvSpPr>
            <a:spLocks noGrp="1"/>
          </p:cNvSpPr>
          <p:nvPr>
            <p:ph type="dt" sz="half" idx="10"/>
          </p:nvPr>
        </p:nvSpPr>
        <p:spPr/>
        <p:txBody>
          <a:bodyPr/>
          <a:lstStyle/>
          <a:p>
            <a:fld id="{9A34D087-0AE3-49F0-9419-B7461A53D2C5}" type="datetimeFigureOut">
              <a:rPr kumimoji="1" lang="ja-JP" altLang="en-US" smtClean="0"/>
              <a:t>2023/7/31</a:t>
            </a:fld>
            <a:endParaRPr kumimoji="1" lang="ja-JP" altLang="en-US"/>
          </a:p>
        </p:txBody>
      </p:sp>
      <p:sp>
        <p:nvSpPr>
          <p:cNvPr id="6" name="フッター プレースホルダー 5">
            <a:extLst>
              <a:ext uri="{FF2B5EF4-FFF2-40B4-BE49-F238E27FC236}">
                <a16:creationId xmlns:a16="http://schemas.microsoft.com/office/drawing/2014/main" id="{525EF7BB-23F9-D4DA-1094-D7D32388DC7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599F08-692F-AC63-FEB8-3379E09D56AF}"/>
              </a:ext>
            </a:extLst>
          </p:cNvPr>
          <p:cNvSpPr>
            <a:spLocks noGrp="1"/>
          </p:cNvSpPr>
          <p:nvPr>
            <p:ph type="sldNum" sz="quarter" idx="12"/>
          </p:nvPr>
        </p:nvSpPr>
        <p:spPr/>
        <p:txBody>
          <a:bodyPr/>
          <a:lstStyle/>
          <a:p>
            <a:fld id="{7D689BA3-3A38-4FA6-9ED4-5B8DB8502640}" type="slidenum">
              <a:rPr kumimoji="1" lang="ja-JP" altLang="en-US" smtClean="0"/>
              <a:t>‹#›</a:t>
            </a:fld>
            <a:endParaRPr kumimoji="1" lang="ja-JP" altLang="en-US"/>
          </a:p>
        </p:txBody>
      </p:sp>
    </p:spTree>
    <p:extLst>
      <p:ext uri="{BB962C8B-B14F-4D97-AF65-F5344CB8AC3E}">
        <p14:creationId xmlns:p14="http://schemas.microsoft.com/office/powerpoint/2010/main" val="2127691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BD5309-F5A5-6DCE-A27A-E95B6C7D104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2DD488C-CE23-D32F-450B-DEE96AF207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561C829-BF70-6464-83AD-5AEACE5C3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BC50C1-1B37-97D8-14BB-F84ADD1C1B71}"/>
              </a:ext>
            </a:extLst>
          </p:cNvPr>
          <p:cNvSpPr>
            <a:spLocks noGrp="1"/>
          </p:cNvSpPr>
          <p:nvPr>
            <p:ph type="dt" sz="half" idx="10"/>
          </p:nvPr>
        </p:nvSpPr>
        <p:spPr/>
        <p:txBody>
          <a:bodyPr/>
          <a:lstStyle/>
          <a:p>
            <a:fld id="{9A34D087-0AE3-49F0-9419-B7461A53D2C5}" type="datetimeFigureOut">
              <a:rPr kumimoji="1" lang="ja-JP" altLang="en-US" smtClean="0"/>
              <a:t>2023/7/31</a:t>
            </a:fld>
            <a:endParaRPr kumimoji="1" lang="ja-JP" altLang="en-US"/>
          </a:p>
        </p:txBody>
      </p:sp>
      <p:sp>
        <p:nvSpPr>
          <p:cNvPr id="6" name="フッター プレースホルダー 5">
            <a:extLst>
              <a:ext uri="{FF2B5EF4-FFF2-40B4-BE49-F238E27FC236}">
                <a16:creationId xmlns:a16="http://schemas.microsoft.com/office/drawing/2014/main" id="{ED255231-1D3D-AF3C-297B-4C050BD0B17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153ECBE-324C-5329-4B6F-7D2C16DDD35C}"/>
              </a:ext>
            </a:extLst>
          </p:cNvPr>
          <p:cNvSpPr>
            <a:spLocks noGrp="1"/>
          </p:cNvSpPr>
          <p:nvPr>
            <p:ph type="sldNum" sz="quarter" idx="12"/>
          </p:nvPr>
        </p:nvSpPr>
        <p:spPr/>
        <p:txBody>
          <a:bodyPr/>
          <a:lstStyle/>
          <a:p>
            <a:fld id="{7D689BA3-3A38-4FA6-9ED4-5B8DB8502640}" type="slidenum">
              <a:rPr kumimoji="1" lang="ja-JP" altLang="en-US" smtClean="0"/>
              <a:t>‹#›</a:t>
            </a:fld>
            <a:endParaRPr kumimoji="1" lang="ja-JP" altLang="en-US"/>
          </a:p>
        </p:txBody>
      </p:sp>
    </p:spTree>
    <p:extLst>
      <p:ext uri="{BB962C8B-B14F-4D97-AF65-F5344CB8AC3E}">
        <p14:creationId xmlns:p14="http://schemas.microsoft.com/office/powerpoint/2010/main" val="3310968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94F98F3-7367-23BC-0B57-7D58E99E74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32865A5-18E5-808B-981E-264C4A44BC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ECA3C3E-0A5F-1DA6-F27B-B8917BCCD5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34D087-0AE3-49F0-9419-B7461A53D2C5}" type="datetimeFigureOut">
              <a:rPr kumimoji="1" lang="ja-JP" altLang="en-US" smtClean="0"/>
              <a:t>2023/7/31</a:t>
            </a:fld>
            <a:endParaRPr kumimoji="1" lang="ja-JP" altLang="en-US"/>
          </a:p>
        </p:txBody>
      </p:sp>
      <p:sp>
        <p:nvSpPr>
          <p:cNvPr id="5" name="フッター プレースホルダー 4">
            <a:extLst>
              <a:ext uri="{FF2B5EF4-FFF2-40B4-BE49-F238E27FC236}">
                <a16:creationId xmlns:a16="http://schemas.microsoft.com/office/drawing/2014/main" id="{3DB41099-C13A-3070-0DCE-2AAD9F47AB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0CCA8E2-6669-E886-7CF8-9636327470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89BA3-3A38-4FA6-9ED4-5B8DB8502640}" type="slidenum">
              <a:rPr kumimoji="1" lang="ja-JP" altLang="en-US" smtClean="0"/>
              <a:t>‹#›</a:t>
            </a:fld>
            <a:endParaRPr kumimoji="1" lang="ja-JP" altLang="en-US"/>
          </a:p>
        </p:txBody>
      </p:sp>
    </p:spTree>
    <p:extLst>
      <p:ext uri="{BB962C8B-B14F-4D97-AF65-F5344CB8AC3E}">
        <p14:creationId xmlns:p14="http://schemas.microsoft.com/office/powerpoint/2010/main" val="1968266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84555D-FEFC-FC68-798B-7BDEF58D11DA}"/>
              </a:ext>
            </a:extLst>
          </p:cNvPr>
          <p:cNvSpPr>
            <a:spLocks noGrp="1"/>
          </p:cNvSpPr>
          <p:nvPr>
            <p:ph type="title"/>
          </p:nvPr>
        </p:nvSpPr>
        <p:spPr>
          <a:xfrm>
            <a:off x="1792689" y="2129099"/>
            <a:ext cx="8606620" cy="1299901"/>
          </a:xfrm>
        </p:spPr>
        <p:txBody>
          <a:bodyPr>
            <a:normAutofit fontScale="90000"/>
          </a:bodyPr>
          <a:lstStyle/>
          <a:p>
            <a:r>
              <a:rPr lang="ja-JP" altLang="en-US" sz="4400" dirty="0"/>
              <a:t>ソースコードを比較することで学習を支援する </a:t>
            </a:r>
            <a:r>
              <a:rPr lang="en-US" altLang="ja-JP" sz="4400" dirty="0"/>
              <a:t>web </a:t>
            </a:r>
            <a:r>
              <a:rPr lang="ja-JP" altLang="en-US" sz="4400" dirty="0"/>
              <a:t>サイト教材の作成</a:t>
            </a:r>
            <a:br>
              <a:rPr kumimoji="1" lang="ja-JP" altLang="en-US" sz="4400" dirty="0"/>
            </a:br>
            <a:endParaRPr kumimoji="1" lang="ja-JP" altLang="en-US" dirty="0"/>
          </a:p>
        </p:txBody>
      </p:sp>
      <p:sp>
        <p:nvSpPr>
          <p:cNvPr id="4" name="テキスト ボックス 3">
            <a:extLst>
              <a:ext uri="{FF2B5EF4-FFF2-40B4-BE49-F238E27FC236}">
                <a16:creationId xmlns:a16="http://schemas.microsoft.com/office/drawing/2014/main" id="{0024D2AF-A755-5603-C359-7A96E400C50D}"/>
              </a:ext>
            </a:extLst>
          </p:cNvPr>
          <p:cNvSpPr txBox="1"/>
          <p:nvPr/>
        </p:nvSpPr>
        <p:spPr>
          <a:xfrm>
            <a:off x="10217624" y="327546"/>
            <a:ext cx="2374710" cy="646331"/>
          </a:xfrm>
          <a:prstGeom prst="rect">
            <a:avLst/>
          </a:prstGeom>
          <a:noFill/>
        </p:spPr>
        <p:txBody>
          <a:bodyPr wrap="square" rtlCol="0">
            <a:spAutoFit/>
          </a:bodyPr>
          <a:lstStyle/>
          <a:p>
            <a:r>
              <a:rPr kumimoji="1" lang="en-US" altLang="ja-JP"/>
              <a:t>2023/07/28</a:t>
            </a:r>
            <a:endParaRPr kumimoji="1" lang="en-US" altLang="ja-JP" dirty="0"/>
          </a:p>
          <a:p>
            <a:endParaRPr kumimoji="1" lang="ja-JP" altLang="en-US" dirty="0"/>
          </a:p>
        </p:txBody>
      </p:sp>
      <p:sp>
        <p:nvSpPr>
          <p:cNvPr id="6" name="テキスト ボックス 5">
            <a:extLst>
              <a:ext uri="{FF2B5EF4-FFF2-40B4-BE49-F238E27FC236}">
                <a16:creationId xmlns:a16="http://schemas.microsoft.com/office/drawing/2014/main" id="{66152A13-EF2B-A828-2693-3425AE3132D6}"/>
              </a:ext>
            </a:extLst>
          </p:cNvPr>
          <p:cNvSpPr txBox="1"/>
          <p:nvPr/>
        </p:nvSpPr>
        <p:spPr>
          <a:xfrm>
            <a:off x="3885061" y="4406803"/>
            <a:ext cx="4421875" cy="707886"/>
          </a:xfrm>
          <a:prstGeom prst="rect">
            <a:avLst/>
          </a:prstGeom>
          <a:noFill/>
        </p:spPr>
        <p:txBody>
          <a:bodyPr wrap="square" rtlCol="0">
            <a:spAutoFit/>
          </a:bodyPr>
          <a:lstStyle/>
          <a:p>
            <a:pPr algn="ctr"/>
            <a:r>
              <a:rPr kumimoji="1" lang="ja-JP" altLang="en-US" sz="2000" dirty="0"/>
              <a:t>神奈川大学理学部情報科学科</a:t>
            </a:r>
            <a:endParaRPr kumimoji="1" lang="en-US" altLang="ja-JP" sz="2000" dirty="0"/>
          </a:p>
          <a:p>
            <a:pPr algn="ctr"/>
            <a:r>
              <a:rPr lang="ja-JP" altLang="en-US" sz="2000" dirty="0"/>
              <a:t>菊子創</a:t>
            </a:r>
            <a:endParaRPr kumimoji="1" lang="ja-JP" altLang="en-US" dirty="0"/>
          </a:p>
        </p:txBody>
      </p:sp>
    </p:spTree>
    <p:extLst>
      <p:ext uri="{BB962C8B-B14F-4D97-AF65-F5344CB8AC3E}">
        <p14:creationId xmlns:p14="http://schemas.microsoft.com/office/powerpoint/2010/main" val="84475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CDBA15-5210-AF16-7928-CDD06C3B6893}"/>
              </a:ext>
            </a:extLst>
          </p:cNvPr>
          <p:cNvSpPr>
            <a:spLocks noGrp="1"/>
          </p:cNvSpPr>
          <p:nvPr>
            <p:ph type="title"/>
          </p:nvPr>
        </p:nvSpPr>
        <p:spPr>
          <a:xfrm>
            <a:off x="838200" y="909495"/>
            <a:ext cx="10515600" cy="1325563"/>
          </a:xfrm>
        </p:spPr>
        <p:txBody>
          <a:bodyPr>
            <a:normAutofit fontScale="90000"/>
          </a:bodyPr>
          <a:lstStyle/>
          <a:p>
            <a:pPr algn="ctr"/>
            <a:r>
              <a:rPr kumimoji="1" lang="ja-JP" altLang="en-US" sz="4400" b="1" dirty="0"/>
              <a:t>目標</a:t>
            </a:r>
            <a:br>
              <a:rPr lang="en-US" altLang="ja-JP" sz="4400" b="1" dirty="0"/>
            </a:br>
            <a:r>
              <a:rPr lang="ja-JP" altLang="en-US" sz="4400" dirty="0"/>
              <a:t>学生</a:t>
            </a:r>
            <a:r>
              <a:rPr kumimoji="1" lang="ja-JP" altLang="en-US" sz="4400" dirty="0"/>
              <a:t>が教師に質問する際にかかる待機時間を減らすことができるシステムの検討及び作成</a:t>
            </a:r>
            <a:br>
              <a:rPr kumimoji="1" lang="ja-JP" altLang="en-US" sz="4400" dirty="0"/>
            </a:br>
            <a:endParaRPr kumimoji="1" lang="ja-JP" altLang="en-US" dirty="0"/>
          </a:p>
        </p:txBody>
      </p:sp>
      <p:pic>
        <p:nvPicPr>
          <p:cNvPr id="5" name="図 4" descr="モニター, 座る, ボックス, 画面 が含まれている画像&#10;&#10;自動的に生成された説明">
            <a:extLst>
              <a:ext uri="{FF2B5EF4-FFF2-40B4-BE49-F238E27FC236}">
                <a16:creationId xmlns:a16="http://schemas.microsoft.com/office/drawing/2014/main" id="{57D05C28-C5DF-4403-9D7E-EA8922F9C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9038" y="3519456"/>
            <a:ext cx="2284641" cy="2703717"/>
          </a:xfrm>
          <a:prstGeom prst="rect">
            <a:avLst/>
          </a:prstGeom>
        </p:spPr>
      </p:pic>
      <p:pic>
        <p:nvPicPr>
          <p:cNvPr id="9" name="図 8" descr="おもちゃ, 人形 が含まれている画像&#10;&#10;自動的に生成された説明">
            <a:extLst>
              <a:ext uri="{FF2B5EF4-FFF2-40B4-BE49-F238E27FC236}">
                <a16:creationId xmlns:a16="http://schemas.microsoft.com/office/drawing/2014/main" id="{72D23465-821B-6AE6-CDA2-DAA6DE7F44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605" y="4803393"/>
            <a:ext cx="1714500" cy="1714500"/>
          </a:xfrm>
          <a:prstGeom prst="rect">
            <a:avLst/>
          </a:prstGeom>
        </p:spPr>
      </p:pic>
      <p:pic>
        <p:nvPicPr>
          <p:cNvPr id="10" name="図 9" descr="文字の書かれた紙&#10;&#10;中程度の精度で自動的に生成された説明">
            <a:extLst>
              <a:ext uri="{FF2B5EF4-FFF2-40B4-BE49-F238E27FC236}">
                <a16:creationId xmlns:a16="http://schemas.microsoft.com/office/drawing/2014/main" id="{3E61C136-481A-9AA5-269A-4D3C256112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7359" y="3568452"/>
            <a:ext cx="2284641" cy="2469882"/>
          </a:xfrm>
          <a:prstGeom prst="rect">
            <a:avLst/>
          </a:prstGeom>
        </p:spPr>
      </p:pic>
      <p:pic>
        <p:nvPicPr>
          <p:cNvPr id="14" name="図 13" descr="おもちゃ が含まれている画像&#10;&#10;自動的に生成された説明">
            <a:extLst>
              <a:ext uri="{FF2B5EF4-FFF2-40B4-BE49-F238E27FC236}">
                <a16:creationId xmlns:a16="http://schemas.microsoft.com/office/drawing/2014/main" id="{30153E08-FEAA-5D95-5339-D36BF72C95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605" y="2308571"/>
            <a:ext cx="1714500" cy="1714500"/>
          </a:xfrm>
          <a:prstGeom prst="rect">
            <a:avLst/>
          </a:prstGeom>
        </p:spPr>
      </p:pic>
      <p:sp>
        <p:nvSpPr>
          <p:cNvPr id="21" name="テキスト ボックス 20">
            <a:extLst>
              <a:ext uri="{FF2B5EF4-FFF2-40B4-BE49-F238E27FC236}">
                <a16:creationId xmlns:a16="http://schemas.microsoft.com/office/drawing/2014/main" id="{BAADACA9-D748-5BA8-1605-CB8F42DE00FF}"/>
              </a:ext>
            </a:extLst>
          </p:cNvPr>
          <p:cNvSpPr txBox="1"/>
          <p:nvPr/>
        </p:nvSpPr>
        <p:spPr>
          <a:xfrm>
            <a:off x="1899105" y="2692214"/>
            <a:ext cx="3556000" cy="646331"/>
          </a:xfrm>
          <a:prstGeom prst="rect">
            <a:avLst/>
          </a:prstGeom>
          <a:noFill/>
        </p:spPr>
        <p:txBody>
          <a:bodyPr wrap="square" rtlCol="0">
            <a:spAutoFit/>
          </a:bodyPr>
          <a:lstStyle/>
          <a:p>
            <a:r>
              <a:rPr kumimoji="1" lang="ja-JP" altLang="en-US" dirty="0"/>
              <a:t>模範解答の作成及び特殊な表示をする行の生成</a:t>
            </a:r>
          </a:p>
        </p:txBody>
      </p:sp>
      <p:sp>
        <p:nvSpPr>
          <p:cNvPr id="22" name="テキスト ボックス 21">
            <a:extLst>
              <a:ext uri="{FF2B5EF4-FFF2-40B4-BE49-F238E27FC236}">
                <a16:creationId xmlns:a16="http://schemas.microsoft.com/office/drawing/2014/main" id="{DDAE527B-2691-EF3A-1B87-C04E8CE365ED}"/>
              </a:ext>
            </a:extLst>
          </p:cNvPr>
          <p:cNvSpPr txBox="1"/>
          <p:nvPr/>
        </p:nvSpPr>
        <p:spPr>
          <a:xfrm>
            <a:off x="2226810" y="5486840"/>
            <a:ext cx="2757714" cy="923330"/>
          </a:xfrm>
          <a:prstGeom prst="rect">
            <a:avLst/>
          </a:prstGeom>
          <a:noFill/>
        </p:spPr>
        <p:txBody>
          <a:bodyPr wrap="square" rtlCol="0">
            <a:spAutoFit/>
          </a:bodyPr>
          <a:lstStyle/>
          <a:p>
            <a:r>
              <a:rPr kumimoji="1" lang="ja-JP" altLang="en-US" dirty="0"/>
              <a:t>作成したコードを比較用入力欄に記入し比較ボタンを押す</a:t>
            </a:r>
          </a:p>
        </p:txBody>
      </p:sp>
      <p:cxnSp>
        <p:nvCxnSpPr>
          <p:cNvPr id="24" name="直線矢印コネクタ 23">
            <a:extLst>
              <a:ext uri="{FF2B5EF4-FFF2-40B4-BE49-F238E27FC236}">
                <a16:creationId xmlns:a16="http://schemas.microsoft.com/office/drawing/2014/main" id="{72895BA3-417F-32A4-19A8-D3D16D712C3D}"/>
              </a:ext>
            </a:extLst>
          </p:cNvPr>
          <p:cNvCxnSpPr/>
          <p:nvPr/>
        </p:nvCxnSpPr>
        <p:spPr>
          <a:xfrm>
            <a:off x="1899105" y="5312441"/>
            <a:ext cx="34131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433B801A-B456-B90F-15EF-2B7CBE1A4F1C}"/>
              </a:ext>
            </a:extLst>
          </p:cNvPr>
          <p:cNvCxnSpPr/>
          <p:nvPr/>
        </p:nvCxnSpPr>
        <p:spPr>
          <a:xfrm>
            <a:off x="1899105" y="2452914"/>
            <a:ext cx="4022724" cy="0"/>
          </a:xfrm>
          <a:prstGeom prst="line">
            <a:avLst/>
          </a:prstGeom>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E3347926-EA8F-7430-7A18-05D2774FA60C}"/>
              </a:ext>
            </a:extLst>
          </p:cNvPr>
          <p:cNvCxnSpPr/>
          <p:nvPr/>
        </p:nvCxnSpPr>
        <p:spPr>
          <a:xfrm>
            <a:off x="5907314" y="2452914"/>
            <a:ext cx="0" cy="9760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線矢印コネクタ 29">
            <a:extLst>
              <a:ext uri="{FF2B5EF4-FFF2-40B4-BE49-F238E27FC236}">
                <a16:creationId xmlns:a16="http://schemas.microsoft.com/office/drawing/2014/main" id="{520753C4-737B-6FF2-007D-8F27C8A95BF3}"/>
              </a:ext>
            </a:extLst>
          </p:cNvPr>
          <p:cNvCxnSpPr>
            <a:cxnSpLocks/>
          </p:cNvCxnSpPr>
          <p:nvPr/>
        </p:nvCxnSpPr>
        <p:spPr>
          <a:xfrm>
            <a:off x="7344229" y="4023071"/>
            <a:ext cx="25631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テキスト ボックス 30">
            <a:extLst>
              <a:ext uri="{FF2B5EF4-FFF2-40B4-BE49-F238E27FC236}">
                <a16:creationId xmlns:a16="http://schemas.microsoft.com/office/drawing/2014/main" id="{99E720DC-8CFF-85E5-EB10-54D98136D075}"/>
              </a:ext>
            </a:extLst>
          </p:cNvPr>
          <p:cNvSpPr txBox="1"/>
          <p:nvPr/>
        </p:nvSpPr>
        <p:spPr>
          <a:xfrm>
            <a:off x="7558198" y="4199792"/>
            <a:ext cx="2284641" cy="923330"/>
          </a:xfrm>
          <a:prstGeom prst="rect">
            <a:avLst/>
          </a:prstGeom>
          <a:noFill/>
        </p:spPr>
        <p:txBody>
          <a:bodyPr wrap="square" rtlCol="0">
            <a:spAutoFit/>
          </a:bodyPr>
          <a:lstStyle/>
          <a:p>
            <a:r>
              <a:rPr kumimoji="1" lang="ja-JP" altLang="en-US" dirty="0"/>
              <a:t>比較が完了したら</a:t>
            </a:r>
            <a:r>
              <a:rPr kumimoji="1" lang="en-US" altLang="ja-JP" dirty="0"/>
              <a:t>HTML</a:t>
            </a:r>
            <a:r>
              <a:rPr kumimoji="1" lang="ja-JP" altLang="en-US" dirty="0"/>
              <a:t>上に背景に色を付けて表示する</a:t>
            </a:r>
          </a:p>
        </p:txBody>
      </p:sp>
    </p:spTree>
    <p:extLst>
      <p:ext uri="{BB962C8B-B14F-4D97-AF65-F5344CB8AC3E}">
        <p14:creationId xmlns:p14="http://schemas.microsoft.com/office/powerpoint/2010/main" val="4033471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6A40F9-5A98-FF48-5B51-545262064A7E}"/>
              </a:ext>
            </a:extLst>
          </p:cNvPr>
          <p:cNvSpPr>
            <a:spLocks noGrp="1"/>
          </p:cNvSpPr>
          <p:nvPr>
            <p:ph type="title"/>
          </p:nvPr>
        </p:nvSpPr>
        <p:spPr>
          <a:xfrm>
            <a:off x="1588809" y="255943"/>
            <a:ext cx="8046493" cy="1325563"/>
          </a:xfrm>
        </p:spPr>
        <p:txBody>
          <a:bodyPr>
            <a:normAutofit fontScale="90000"/>
          </a:bodyPr>
          <a:lstStyle/>
          <a:p>
            <a:pPr algn="ctr"/>
            <a:r>
              <a:rPr kumimoji="1" lang="ja-JP" altLang="en-US" sz="4400" b="1"/>
              <a:t>研究内容</a:t>
            </a:r>
            <a:br>
              <a:rPr lang="en-US" altLang="ja-JP" b="1"/>
            </a:br>
            <a:r>
              <a:rPr kumimoji="1" lang="en-US" altLang="ja-JP" sz="4400"/>
              <a:t>web</a:t>
            </a:r>
            <a:r>
              <a:rPr kumimoji="1" lang="ja-JP" altLang="en-US" sz="4400"/>
              <a:t>サイトを利用して課題提出を支援するシステム</a:t>
            </a:r>
            <a:endParaRPr kumimoji="1" lang="ja-JP" altLang="en-US" dirty="0"/>
          </a:p>
        </p:txBody>
      </p:sp>
      <p:sp>
        <p:nvSpPr>
          <p:cNvPr id="5" name="テキスト ボックス 4">
            <a:extLst>
              <a:ext uri="{FF2B5EF4-FFF2-40B4-BE49-F238E27FC236}">
                <a16:creationId xmlns:a16="http://schemas.microsoft.com/office/drawing/2014/main" id="{8618F004-A7EA-67E3-E5F5-97C913144847}"/>
              </a:ext>
            </a:extLst>
          </p:cNvPr>
          <p:cNvSpPr txBox="1"/>
          <p:nvPr/>
        </p:nvSpPr>
        <p:spPr>
          <a:xfrm>
            <a:off x="8420670" y="1227193"/>
            <a:ext cx="3962400" cy="923330"/>
          </a:xfrm>
          <a:prstGeom prst="rect">
            <a:avLst/>
          </a:prstGeom>
          <a:noFill/>
        </p:spPr>
        <p:txBody>
          <a:bodyPr wrap="square" rtlCol="0">
            <a:spAutoFit/>
          </a:bodyPr>
          <a:lstStyle/>
          <a:p>
            <a:r>
              <a:rPr kumimoji="1" lang="ja-JP" altLang="en-US" dirty="0"/>
              <a:t>使用言語</a:t>
            </a:r>
            <a:r>
              <a:rPr lang="ja-JP" altLang="en-US" dirty="0"/>
              <a:t>：</a:t>
            </a:r>
            <a:r>
              <a:rPr kumimoji="1" lang="en-US" altLang="ja-JP" dirty="0"/>
              <a:t>HTML</a:t>
            </a:r>
            <a:r>
              <a:rPr lang="en-US" altLang="ja-JP" dirty="0"/>
              <a:t>,</a:t>
            </a:r>
            <a:r>
              <a:rPr kumimoji="1" lang="en-US" altLang="ja-JP" dirty="0"/>
              <a:t>JavaScript,CSS</a:t>
            </a:r>
          </a:p>
          <a:p>
            <a:r>
              <a:rPr lang="ja-JP" altLang="en-US" dirty="0"/>
              <a:t>研究</a:t>
            </a:r>
            <a:r>
              <a:rPr kumimoji="1" lang="ja-JP" altLang="en-US" dirty="0"/>
              <a:t>期間</a:t>
            </a:r>
            <a:r>
              <a:rPr lang="ja-JP" altLang="en-US" dirty="0"/>
              <a:t>：</a:t>
            </a:r>
            <a:r>
              <a:rPr lang="en-US" altLang="ja-JP" dirty="0"/>
              <a:t>6</a:t>
            </a:r>
            <a:r>
              <a:rPr kumimoji="1" lang="ja-JP" altLang="en-US" dirty="0"/>
              <a:t>月</a:t>
            </a:r>
            <a:r>
              <a:rPr kumimoji="1" lang="en-US" altLang="ja-JP" dirty="0"/>
              <a:t>~7</a:t>
            </a:r>
            <a:r>
              <a:rPr kumimoji="1" lang="ja-JP" altLang="en-US" dirty="0"/>
              <a:t>月</a:t>
            </a:r>
            <a:r>
              <a:rPr kumimoji="1" lang="en-US" altLang="ja-JP" dirty="0"/>
              <a:t>(</a:t>
            </a:r>
            <a:r>
              <a:rPr lang="en-US" altLang="ja-JP" dirty="0"/>
              <a:t>7/28</a:t>
            </a:r>
            <a:r>
              <a:rPr lang="ja-JP" altLang="en-US" dirty="0"/>
              <a:t>時点</a:t>
            </a:r>
            <a:r>
              <a:rPr kumimoji="1" lang="en-US" altLang="ja-JP" dirty="0"/>
              <a:t>)</a:t>
            </a:r>
          </a:p>
          <a:p>
            <a:r>
              <a:rPr lang="ja-JP" altLang="en-US" dirty="0"/>
              <a:t>開発人数：</a:t>
            </a:r>
            <a:r>
              <a:rPr lang="en-US" altLang="ja-JP" dirty="0"/>
              <a:t>1</a:t>
            </a:r>
            <a:r>
              <a:rPr lang="ja-JP" altLang="en-US" dirty="0"/>
              <a:t>人</a:t>
            </a:r>
            <a:endParaRPr kumimoji="1" lang="ja-JP" altLang="en-US" dirty="0"/>
          </a:p>
        </p:txBody>
      </p:sp>
      <p:pic>
        <p:nvPicPr>
          <p:cNvPr id="8" name="図 7">
            <a:extLst>
              <a:ext uri="{FF2B5EF4-FFF2-40B4-BE49-F238E27FC236}">
                <a16:creationId xmlns:a16="http://schemas.microsoft.com/office/drawing/2014/main" id="{495ACAF9-7F58-5BB5-5788-22736B1CBBF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57577" y="1956614"/>
            <a:ext cx="5466637" cy="1433425"/>
          </a:xfrm>
          <a:prstGeom prst="rect">
            <a:avLst/>
          </a:prstGeom>
        </p:spPr>
      </p:pic>
      <p:pic>
        <p:nvPicPr>
          <p:cNvPr id="11" name="図 10" descr="図形&#10;&#10;中程度の精度で自動的に生成された説明">
            <a:extLst>
              <a:ext uri="{FF2B5EF4-FFF2-40B4-BE49-F238E27FC236}">
                <a16:creationId xmlns:a16="http://schemas.microsoft.com/office/drawing/2014/main" id="{BB018EAA-85A2-E4BC-2DB5-C6CA1DA69E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7576" y="3390039"/>
            <a:ext cx="4946132" cy="3584711"/>
          </a:xfrm>
          <a:prstGeom prst="rect">
            <a:avLst/>
          </a:prstGeom>
        </p:spPr>
      </p:pic>
      <p:sp>
        <p:nvSpPr>
          <p:cNvPr id="17" name="正方形/長方形 16">
            <a:extLst>
              <a:ext uri="{FF2B5EF4-FFF2-40B4-BE49-F238E27FC236}">
                <a16:creationId xmlns:a16="http://schemas.microsoft.com/office/drawing/2014/main" id="{E69EDDF4-B915-6479-FF32-BBC9FE30D11A}"/>
              </a:ext>
            </a:extLst>
          </p:cNvPr>
          <p:cNvSpPr/>
          <p:nvPr/>
        </p:nvSpPr>
        <p:spPr>
          <a:xfrm>
            <a:off x="7274254" y="2150523"/>
            <a:ext cx="4299045" cy="1091821"/>
          </a:xfrm>
          <a:prstGeom prst="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課題の説明をするエリア</a:t>
            </a:r>
          </a:p>
        </p:txBody>
      </p:sp>
      <p:sp>
        <p:nvSpPr>
          <p:cNvPr id="21" name="正方形/長方形 20">
            <a:extLst>
              <a:ext uri="{FF2B5EF4-FFF2-40B4-BE49-F238E27FC236}">
                <a16:creationId xmlns:a16="http://schemas.microsoft.com/office/drawing/2014/main" id="{B90E870E-B289-93E2-C41B-4130D5E0608A}"/>
              </a:ext>
            </a:extLst>
          </p:cNvPr>
          <p:cNvSpPr/>
          <p:nvPr/>
        </p:nvSpPr>
        <p:spPr>
          <a:xfrm>
            <a:off x="7274254" y="3242344"/>
            <a:ext cx="4299045" cy="2830910"/>
          </a:xfrm>
          <a:prstGeom prst="rect">
            <a:avLst/>
          </a:prstGeom>
          <a:solidFill>
            <a:schemeClr val="accent1">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学生が入力するエリア</a:t>
            </a:r>
          </a:p>
        </p:txBody>
      </p:sp>
      <p:sp>
        <p:nvSpPr>
          <p:cNvPr id="23" name="正方形/長方形 22">
            <a:extLst>
              <a:ext uri="{FF2B5EF4-FFF2-40B4-BE49-F238E27FC236}">
                <a16:creationId xmlns:a16="http://schemas.microsoft.com/office/drawing/2014/main" id="{2E39560F-5AC7-6B5B-8014-9F01E4E9EBB0}"/>
              </a:ext>
            </a:extLst>
          </p:cNvPr>
          <p:cNvSpPr/>
          <p:nvPr/>
        </p:nvSpPr>
        <p:spPr>
          <a:xfrm>
            <a:off x="7274254" y="6073254"/>
            <a:ext cx="4299045" cy="784746"/>
          </a:xfrm>
          <a:prstGeom prst="rect">
            <a:avLst/>
          </a:prstGeom>
          <a:solidFill>
            <a:schemeClr val="accent1">
              <a:lumMod val="7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解説やコード配布のエリア</a:t>
            </a:r>
          </a:p>
        </p:txBody>
      </p:sp>
    </p:spTree>
    <p:extLst>
      <p:ext uri="{BB962C8B-B14F-4D97-AF65-F5344CB8AC3E}">
        <p14:creationId xmlns:p14="http://schemas.microsoft.com/office/powerpoint/2010/main" val="3037630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BE6263-5CF0-ED06-7C1E-938662DA3F9A}"/>
              </a:ext>
            </a:extLst>
          </p:cNvPr>
          <p:cNvSpPr>
            <a:spLocks noGrp="1"/>
          </p:cNvSpPr>
          <p:nvPr>
            <p:ph type="title"/>
          </p:nvPr>
        </p:nvSpPr>
        <p:spPr>
          <a:xfrm>
            <a:off x="1534886" y="49153"/>
            <a:ext cx="10515600" cy="1325563"/>
          </a:xfrm>
        </p:spPr>
        <p:txBody>
          <a:bodyPr/>
          <a:lstStyle/>
          <a:p>
            <a:r>
              <a:rPr kumimoji="1" lang="ja-JP" altLang="en-US" b="1" dirty="0"/>
              <a:t>比較システムを持つ</a:t>
            </a:r>
            <a:r>
              <a:rPr kumimoji="1" lang="en-US" altLang="ja-JP" b="1" dirty="0"/>
              <a:t>HTML</a:t>
            </a:r>
            <a:r>
              <a:rPr kumimoji="1" lang="ja-JP" altLang="en-US" b="1" dirty="0"/>
              <a:t>の説明</a:t>
            </a:r>
          </a:p>
        </p:txBody>
      </p:sp>
      <p:pic>
        <p:nvPicPr>
          <p:cNvPr id="9" name="コンテンツ プレースホルダー 8">
            <a:extLst>
              <a:ext uri="{FF2B5EF4-FFF2-40B4-BE49-F238E27FC236}">
                <a16:creationId xmlns:a16="http://schemas.microsoft.com/office/drawing/2014/main" id="{EC41FD73-1783-40B3-A373-70E080846F8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1514" y="1098491"/>
            <a:ext cx="6795147" cy="4351338"/>
          </a:xfrm>
        </p:spPr>
      </p:pic>
      <p:sp>
        <p:nvSpPr>
          <p:cNvPr id="10" name="コンテンツ プレースホルダー 2">
            <a:extLst>
              <a:ext uri="{FF2B5EF4-FFF2-40B4-BE49-F238E27FC236}">
                <a16:creationId xmlns:a16="http://schemas.microsoft.com/office/drawing/2014/main" id="{B9869B07-03F2-D348-7DF5-2BCA3432F4CC}"/>
              </a:ext>
            </a:extLst>
          </p:cNvPr>
          <p:cNvSpPr txBox="1">
            <a:spLocks/>
          </p:cNvSpPr>
          <p:nvPr/>
        </p:nvSpPr>
        <p:spPr>
          <a:xfrm>
            <a:off x="578391" y="5604669"/>
            <a:ext cx="10366612" cy="12041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比較ボタンを入力することで教師が用意した模範解答と</a:t>
            </a:r>
            <a:r>
              <a:rPr lang="en-US" altLang="ja-JP" sz="1800" dirty="0"/>
              <a:t>1</a:t>
            </a:r>
            <a:r>
              <a:rPr lang="ja-JP" altLang="en-US" sz="1800" dirty="0"/>
              <a:t>行ずつ比較する</a:t>
            </a:r>
            <a:endParaRPr lang="en-US" altLang="ja-JP" sz="1800" dirty="0"/>
          </a:p>
          <a:p>
            <a:r>
              <a:rPr lang="ja-JP" altLang="en-US" sz="1800" dirty="0"/>
              <a:t>その後、回答の誤りを</a:t>
            </a:r>
            <a:r>
              <a:rPr lang="en-US" altLang="ja-JP" sz="1800" dirty="0"/>
              <a:t>HTML</a:t>
            </a:r>
            <a:r>
              <a:rPr lang="ja-JP" altLang="en-US" sz="1800" dirty="0"/>
              <a:t>上で背景に色付けをして出力することで可視化する</a:t>
            </a:r>
            <a:endParaRPr lang="en-US" altLang="ja-JP" sz="1800" dirty="0"/>
          </a:p>
          <a:p>
            <a:r>
              <a:rPr lang="ja-JP" altLang="en-US" sz="1800" dirty="0"/>
              <a:t>また比較ボタンの下側で謝っている箇所を知らせる</a:t>
            </a:r>
          </a:p>
        </p:txBody>
      </p:sp>
    </p:spTree>
    <p:extLst>
      <p:ext uri="{BB962C8B-B14F-4D97-AF65-F5344CB8AC3E}">
        <p14:creationId xmlns:p14="http://schemas.microsoft.com/office/powerpoint/2010/main" val="2414345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13A39AF6-3109-F881-F34E-9E63ED0C06E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3121" y="1839368"/>
            <a:ext cx="4117579" cy="4958093"/>
          </a:xfrm>
          <a:prstGeom prst="rect">
            <a:avLst/>
          </a:prstGeom>
        </p:spPr>
      </p:pic>
      <p:sp>
        <p:nvSpPr>
          <p:cNvPr id="6" name="テキスト ボックス 5">
            <a:extLst>
              <a:ext uri="{FF2B5EF4-FFF2-40B4-BE49-F238E27FC236}">
                <a16:creationId xmlns:a16="http://schemas.microsoft.com/office/drawing/2014/main" id="{31A7FF1A-14E5-0F11-74C9-F62B33DE2DEB}"/>
              </a:ext>
            </a:extLst>
          </p:cNvPr>
          <p:cNvSpPr txBox="1"/>
          <p:nvPr/>
        </p:nvSpPr>
        <p:spPr>
          <a:xfrm>
            <a:off x="213121" y="1409539"/>
            <a:ext cx="4326340" cy="369332"/>
          </a:xfrm>
          <a:prstGeom prst="rect">
            <a:avLst/>
          </a:prstGeom>
          <a:noFill/>
        </p:spPr>
        <p:txBody>
          <a:bodyPr wrap="square" rtlCol="0">
            <a:spAutoFit/>
          </a:bodyPr>
          <a:lstStyle/>
          <a:p>
            <a:r>
              <a:rPr kumimoji="1" lang="ja-JP" altLang="en-US" dirty="0"/>
              <a:t>▼比較後の状態</a:t>
            </a:r>
          </a:p>
        </p:txBody>
      </p:sp>
      <p:pic>
        <p:nvPicPr>
          <p:cNvPr id="10" name="図 9">
            <a:extLst>
              <a:ext uri="{FF2B5EF4-FFF2-40B4-BE49-F238E27FC236}">
                <a16:creationId xmlns:a16="http://schemas.microsoft.com/office/drawing/2014/main" id="{13EEDE9F-8DC4-57D4-2636-020A1F45A29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95462" y="1743733"/>
            <a:ext cx="6483417" cy="4962822"/>
          </a:xfrm>
          <a:prstGeom prst="rect">
            <a:avLst/>
          </a:prstGeom>
        </p:spPr>
      </p:pic>
      <p:sp>
        <p:nvSpPr>
          <p:cNvPr id="11" name="テキスト ボックス 10">
            <a:extLst>
              <a:ext uri="{FF2B5EF4-FFF2-40B4-BE49-F238E27FC236}">
                <a16:creationId xmlns:a16="http://schemas.microsoft.com/office/drawing/2014/main" id="{4A5E1FF0-40E2-8A4A-2501-F36CF1D65C99}"/>
              </a:ext>
            </a:extLst>
          </p:cNvPr>
          <p:cNvSpPr txBox="1"/>
          <p:nvPr/>
        </p:nvSpPr>
        <p:spPr>
          <a:xfrm>
            <a:off x="6096000" y="1409539"/>
            <a:ext cx="4326340" cy="369332"/>
          </a:xfrm>
          <a:prstGeom prst="rect">
            <a:avLst/>
          </a:prstGeom>
          <a:noFill/>
        </p:spPr>
        <p:txBody>
          <a:bodyPr wrap="square" rtlCol="0">
            <a:spAutoFit/>
          </a:bodyPr>
          <a:lstStyle/>
          <a:p>
            <a:r>
              <a:rPr kumimoji="1" lang="ja-JP" altLang="en-US" dirty="0"/>
              <a:t>▼比較のソースコード</a:t>
            </a:r>
            <a:r>
              <a:rPr kumimoji="1" lang="en-US" altLang="ja-JP" dirty="0"/>
              <a:t>(</a:t>
            </a:r>
            <a:r>
              <a:rPr kumimoji="1" lang="ja-JP" altLang="en-US" dirty="0"/>
              <a:t>抜粋</a:t>
            </a:r>
            <a:r>
              <a:rPr kumimoji="1" lang="en-US" altLang="ja-JP" dirty="0"/>
              <a:t>)</a:t>
            </a:r>
          </a:p>
        </p:txBody>
      </p:sp>
      <p:sp>
        <p:nvSpPr>
          <p:cNvPr id="15" name="タイトル 1">
            <a:extLst>
              <a:ext uri="{FF2B5EF4-FFF2-40B4-BE49-F238E27FC236}">
                <a16:creationId xmlns:a16="http://schemas.microsoft.com/office/drawing/2014/main" id="{A4DAF622-F8CF-9760-A339-83992244CFF9}"/>
              </a:ext>
            </a:extLst>
          </p:cNvPr>
          <p:cNvSpPr>
            <a:spLocks noGrp="1"/>
          </p:cNvSpPr>
          <p:nvPr>
            <p:ph type="title"/>
          </p:nvPr>
        </p:nvSpPr>
        <p:spPr>
          <a:xfrm>
            <a:off x="1395434" y="81893"/>
            <a:ext cx="9170965" cy="1299901"/>
          </a:xfrm>
        </p:spPr>
        <p:txBody>
          <a:bodyPr>
            <a:normAutofit fontScale="90000"/>
          </a:bodyPr>
          <a:lstStyle/>
          <a:p>
            <a:r>
              <a:rPr kumimoji="1" lang="ja-JP" altLang="en-US" b="1" dirty="0"/>
              <a:t>システムにおける比較のソースコード</a:t>
            </a:r>
            <a:endParaRPr kumimoji="1" lang="ja-JP" altLang="en-US" dirty="0"/>
          </a:p>
        </p:txBody>
      </p:sp>
    </p:spTree>
    <p:extLst>
      <p:ext uri="{BB962C8B-B14F-4D97-AF65-F5344CB8AC3E}">
        <p14:creationId xmlns:p14="http://schemas.microsoft.com/office/powerpoint/2010/main" val="84015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44DC6E-17FB-5AA3-F5E5-CBEA90DE4C23}"/>
              </a:ext>
            </a:extLst>
          </p:cNvPr>
          <p:cNvSpPr>
            <a:spLocks noGrp="1"/>
          </p:cNvSpPr>
          <p:nvPr>
            <p:ph type="title"/>
          </p:nvPr>
        </p:nvSpPr>
        <p:spPr/>
        <p:txBody>
          <a:bodyPr/>
          <a:lstStyle/>
          <a:p>
            <a:r>
              <a:rPr kumimoji="1" lang="ja-JP" altLang="en-US" b="1" dirty="0"/>
              <a:t>今後の課題</a:t>
            </a:r>
            <a:r>
              <a:rPr kumimoji="1" lang="en-US" altLang="ja-JP" b="1" dirty="0"/>
              <a:t>(7/28</a:t>
            </a:r>
            <a:r>
              <a:rPr kumimoji="1" lang="ja-JP" altLang="en-US" b="1" dirty="0"/>
              <a:t>時点</a:t>
            </a:r>
            <a:r>
              <a:rPr kumimoji="1" lang="en-US" altLang="ja-JP" b="1" dirty="0"/>
              <a:t>)</a:t>
            </a:r>
            <a:endParaRPr kumimoji="1" lang="ja-JP" altLang="en-US" b="1" dirty="0"/>
          </a:p>
        </p:txBody>
      </p:sp>
      <p:sp>
        <p:nvSpPr>
          <p:cNvPr id="3" name="コンテンツ プレースホルダー 2">
            <a:extLst>
              <a:ext uri="{FF2B5EF4-FFF2-40B4-BE49-F238E27FC236}">
                <a16:creationId xmlns:a16="http://schemas.microsoft.com/office/drawing/2014/main" id="{D9C6AE22-C25D-C010-3B4D-A18EADE2660C}"/>
              </a:ext>
            </a:extLst>
          </p:cNvPr>
          <p:cNvSpPr>
            <a:spLocks noGrp="1"/>
          </p:cNvSpPr>
          <p:nvPr>
            <p:ph idx="1"/>
          </p:nvPr>
        </p:nvSpPr>
        <p:spPr>
          <a:xfrm>
            <a:off x="838200" y="1552670"/>
            <a:ext cx="10515600" cy="4351338"/>
          </a:xfrm>
        </p:spPr>
        <p:txBody>
          <a:bodyPr>
            <a:normAutofit/>
          </a:bodyPr>
          <a:lstStyle/>
          <a:p>
            <a:r>
              <a:rPr lang="ja-JP" altLang="en-US" dirty="0"/>
              <a:t>例えば、</a:t>
            </a:r>
            <a:r>
              <a:rPr lang="en-US" altLang="ja-JP" dirty="0"/>
              <a:t>return</a:t>
            </a:r>
            <a:r>
              <a:rPr lang="ja-JP" altLang="en-US" dirty="0"/>
              <a:t>文の返り値がないような問題がある場合、返り値が無い旨を伝えるようにする</a:t>
            </a:r>
            <a:endParaRPr kumimoji="1" lang="en-US" altLang="ja-JP" dirty="0"/>
          </a:p>
          <a:p>
            <a:pPr marL="0" indent="0">
              <a:buNone/>
            </a:pPr>
            <a:endParaRPr lang="en-US" altLang="ja-JP" sz="2400" dirty="0"/>
          </a:p>
          <a:p>
            <a:r>
              <a:rPr lang="ja-JP" altLang="en-US" dirty="0"/>
              <a:t>文字列を比較する際に模範解答を</a:t>
            </a:r>
            <a:r>
              <a:rPr lang="en-US" altLang="ja-JP" dirty="0"/>
              <a:t>1</a:t>
            </a:r>
            <a:r>
              <a:rPr lang="ja-JP" altLang="en-US" dirty="0"/>
              <a:t>行から最後の行まで比較するため箇所が大幅にずれていても正答となってしまう問題の修正</a:t>
            </a:r>
            <a:endParaRPr lang="en-US" altLang="ja-JP" dirty="0"/>
          </a:p>
          <a:p>
            <a:endParaRPr lang="en-US" altLang="ja-JP" dirty="0"/>
          </a:p>
          <a:p>
            <a:r>
              <a:rPr lang="en-US" altLang="ja-JP" dirty="0"/>
              <a:t>Linux</a:t>
            </a:r>
            <a:r>
              <a:rPr lang="ja-JP" altLang="en-US" dirty="0"/>
              <a:t>における</a:t>
            </a:r>
            <a:r>
              <a:rPr lang="en-US" altLang="ja-JP" dirty="0"/>
              <a:t>diff</a:t>
            </a:r>
            <a:r>
              <a:rPr lang="ja-JP" altLang="en-US" dirty="0"/>
              <a:t>を参考にしているため</a:t>
            </a:r>
            <a:r>
              <a:rPr lang="en-US" altLang="ja-JP" dirty="0"/>
              <a:t>diff</a:t>
            </a:r>
            <a:r>
              <a:rPr lang="ja-JP" altLang="en-US" dirty="0"/>
              <a:t>に近づけながら独自性を創出する</a:t>
            </a:r>
            <a:endParaRPr lang="en-US" altLang="ja-JP" dirty="0"/>
          </a:p>
        </p:txBody>
      </p:sp>
    </p:spTree>
    <p:extLst>
      <p:ext uri="{BB962C8B-B14F-4D97-AF65-F5344CB8AC3E}">
        <p14:creationId xmlns:p14="http://schemas.microsoft.com/office/powerpoint/2010/main" val="343856033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9590</TotalTime>
  <Words>299</Words>
  <Application>Microsoft Office PowerPoint</Application>
  <PresentationFormat>ワイド画面</PresentationFormat>
  <Paragraphs>28</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ソースコードを比較することで学習を支援する web サイト教材の作成 </vt:lpstr>
      <vt:lpstr>目標 学生が教師に質問する際にかかる待機時間を減らすことができるシステムの検討及び作成 </vt:lpstr>
      <vt:lpstr>研究内容 webサイトを利用して課題提出を支援するシステム</vt:lpstr>
      <vt:lpstr>比較システムを持つHTMLの説明</vt:lpstr>
      <vt:lpstr>システムにおける比較のソースコード</vt:lpstr>
      <vt:lpstr>今後の課題(7/28時点)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ソースコードを比較することで学習を支援する web サイト教材について  </dc:title>
  <dc:creator>202003458</dc:creator>
  <cp:lastModifiedBy>202003458</cp:lastModifiedBy>
  <cp:revision>25</cp:revision>
  <dcterms:created xsi:type="dcterms:W3CDTF">2023-07-09T18:13:29Z</dcterms:created>
  <dcterms:modified xsi:type="dcterms:W3CDTF">2023-07-31T05:42:40Z</dcterms:modified>
</cp:coreProperties>
</file>